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7" r:id="rId3"/>
    <p:sldId id="284" r:id="rId4"/>
    <p:sldId id="274" r:id="rId5"/>
    <p:sldId id="275" r:id="rId6"/>
    <p:sldId id="286" r:id="rId7"/>
    <p:sldId id="276" r:id="rId8"/>
    <p:sldId id="281" r:id="rId9"/>
    <p:sldId id="277" r:id="rId10"/>
    <p:sldId id="280" r:id="rId11"/>
    <p:sldId id="278" r:id="rId12"/>
    <p:sldId id="279" r:id="rId13"/>
    <p:sldId id="282" r:id="rId14"/>
    <p:sldId id="283" r:id="rId15"/>
    <p:sldId id="285" r:id="rId16"/>
    <p:sldId id="300" r:id="rId17"/>
    <p:sldId id="287" r:id="rId18"/>
    <p:sldId id="288" r:id="rId19"/>
    <p:sldId id="289" r:id="rId20"/>
    <p:sldId id="293" r:id="rId21"/>
    <p:sldId id="294" r:id="rId22"/>
    <p:sldId id="295" r:id="rId23"/>
    <p:sldId id="296" r:id="rId24"/>
    <p:sldId id="297" r:id="rId25"/>
    <p:sldId id="298" r:id="rId26"/>
    <p:sldId id="299"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368" dt="2021-04-08T21:12:43.395"/>
    <p1510:client id="{100BA149-BF63-4D6B-8D41-4B42ACA6E38F}" v="8" dt="2021-04-08T01:12:32.132"/>
    <p1510:client id="{2B65F172-931E-0409-CE45-A0CC77934962}" v="47" dt="2021-04-07T21:19:05.725"/>
    <p1510:client id="{337E23C3-7217-9448-8800-C584124E113E}" v="175" dt="2021-04-08T01:53:51.047"/>
    <p1510:client id="{446B0A1D-3A33-D8C9-6F88-E8ACC1016D43}" v="1" dt="2021-04-08T20:06:45.274"/>
    <p1510:client id="{7971F9AE-FD33-419C-8544-8A8CA7AF7632}" v="127" dt="2021-04-07T21:42:34.809"/>
    <p1510:client id="{80A2454A-E8AD-2C4B-25C9-8D59925978EB}" v="66" dt="2021-04-08T20:53:26.445"/>
    <p1510:client id="{A341D327-3622-C1F6-9E0C-78B1F2DBEA4D}" v="2" dt="2021-04-08T21:03:22.089"/>
    <p1510:client id="{CB98C834-C72B-407F-9992-5F52135ED967}" v="45" dt="2021-04-08T20:55:17.999"/>
    <p1510:client id="{D793D80A-4CAC-4844-97AD-FC29DFBA351D}" v="25" dt="2021-04-08T01:31:39.665"/>
    <p1510:client id="{F6C7A1F3-87EB-4375-BD8E-C7009D40FE2A}" v="145" dt="2021-04-08T18:06:27.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E23B8-EFF7-44B3-80FD-A7819E2EBBC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38BA1C6-CC0F-4B51-87EA-0660767219DC}">
      <dgm:prSet/>
      <dgm:spPr/>
      <dgm:t>
        <a:bodyPr/>
        <a:lstStyle/>
        <a:p>
          <a:r>
            <a:rPr lang="en-US" b="1"/>
            <a:t>Goal</a:t>
          </a:r>
          <a:endParaRPr lang="en-US"/>
        </a:p>
      </dgm:t>
    </dgm:pt>
    <dgm:pt modelId="{1620A9B0-0930-4B82-B6D4-2A9AEFF9F233}" type="parTrans" cxnId="{4949B412-9283-437B-ACBB-C5E3D7E96AE4}">
      <dgm:prSet/>
      <dgm:spPr/>
      <dgm:t>
        <a:bodyPr/>
        <a:lstStyle/>
        <a:p>
          <a:endParaRPr lang="en-US"/>
        </a:p>
      </dgm:t>
    </dgm:pt>
    <dgm:pt modelId="{A3F3371D-B6E5-49B2-813E-EF4B359CF013}" type="sibTrans" cxnId="{4949B412-9283-437B-ACBB-C5E3D7E96AE4}">
      <dgm:prSet/>
      <dgm:spPr/>
      <dgm:t>
        <a:bodyPr/>
        <a:lstStyle/>
        <a:p>
          <a:endParaRPr lang="en-US"/>
        </a:p>
      </dgm:t>
    </dgm:pt>
    <dgm:pt modelId="{E6B25AF2-46DE-4EA1-97A2-2035F7B628B2}">
      <dgm:prSet/>
      <dgm:spPr/>
      <dgm:t>
        <a:bodyPr/>
        <a:lstStyle/>
        <a:p>
          <a:pPr rtl="0"/>
          <a:r>
            <a:rPr lang="en-US"/>
            <a:t>To create a scheduling platform that utilizes Zoom for meetings</a:t>
          </a:r>
          <a:r>
            <a:rPr lang="en-US">
              <a:latin typeface="Calibri Light" panose="020F0302020204030204"/>
            </a:rPr>
            <a:t>. </a:t>
          </a:r>
          <a:r>
            <a:rPr lang="en-US"/>
            <a:t>The idea behind this is to create our own version of Calendly.com</a:t>
          </a:r>
          <a:r>
            <a:rPr lang="en-US">
              <a:latin typeface="Calibri Light" panose="020F0302020204030204"/>
            </a:rPr>
            <a:t>.</a:t>
          </a:r>
        </a:p>
      </dgm:t>
    </dgm:pt>
    <dgm:pt modelId="{21A70F7E-B6F8-4EF6-AA30-B2865E06FE1A}" type="parTrans" cxnId="{6030FE12-C337-48FC-9BF2-D9A342687161}">
      <dgm:prSet/>
      <dgm:spPr/>
      <dgm:t>
        <a:bodyPr/>
        <a:lstStyle/>
        <a:p>
          <a:endParaRPr lang="en-US"/>
        </a:p>
      </dgm:t>
    </dgm:pt>
    <dgm:pt modelId="{679659D0-C826-4029-BACE-4C51469CD55B}" type="sibTrans" cxnId="{6030FE12-C337-48FC-9BF2-D9A342687161}">
      <dgm:prSet/>
      <dgm:spPr/>
      <dgm:t>
        <a:bodyPr/>
        <a:lstStyle/>
        <a:p>
          <a:endParaRPr lang="en-US"/>
        </a:p>
      </dgm:t>
    </dgm:pt>
    <dgm:pt modelId="{557F1A83-B83E-460F-BF47-BC9508E37C88}">
      <dgm:prSet/>
      <dgm:spPr/>
      <dgm:t>
        <a:bodyPr/>
        <a:lstStyle/>
        <a:p>
          <a:pPr rtl="0"/>
          <a:r>
            <a:rPr lang="en-US" b="1"/>
            <a:t>Overview</a:t>
          </a:r>
          <a:r>
            <a:rPr lang="en-US">
              <a:latin typeface="Calibri Light" panose="020F0302020204030204"/>
            </a:rPr>
            <a:t> </a:t>
          </a:r>
          <a:endParaRPr lang="en-US"/>
        </a:p>
      </dgm:t>
    </dgm:pt>
    <dgm:pt modelId="{383FAE53-D9E6-4CD7-B60F-1722216CC14F}" type="parTrans" cxnId="{5162AD90-0802-4A7F-8061-70AD55DE62B9}">
      <dgm:prSet/>
      <dgm:spPr/>
      <dgm:t>
        <a:bodyPr/>
        <a:lstStyle/>
        <a:p>
          <a:endParaRPr lang="en-US"/>
        </a:p>
      </dgm:t>
    </dgm:pt>
    <dgm:pt modelId="{54D40A09-493A-44AC-AFF7-EFC55F847946}" type="sibTrans" cxnId="{5162AD90-0802-4A7F-8061-70AD55DE62B9}">
      <dgm:prSet/>
      <dgm:spPr/>
      <dgm:t>
        <a:bodyPr/>
        <a:lstStyle/>
        <a:p>
          <a:endParaRPr lang="en-US"/>
        </a:p>
      </dgm:t>
    </dgm:pt>
    <dgm:pt modelId="{80E2F8CA-3705-45EB-BF2E-468361A0A3AF}">
      <dgm:prSet/>
      <dgm:spPr/>
      <dgm:t>
        <a:bodyPr/>
        <a:lstStyle/>
        <a:p>
          <a:pPr rtl="0"/>
          <a:r>
            <a:rPr lang="en-US"/>
            <a:t>The website is to be used by at least one Administrator and one User. Registration for both User and Admin will be required for login.</a:t>
          </a:r>
          <a:r>
            <a:rPr lang="en-US">
              <a:latin typeface="Calibri Light" panose="020F0302020204030204"/>
            </a:rPr>
            <a:t> </a:t>
          </a:r>
          <a:endParaRPr lang="en-US"/>
        </a:p>
      </dgm:t>
    </dgm:pt>
    <dgm:pt modelId="{87756F5D-A978-4E8E-BE03-03FF0B305D66}" type="parTrans" cxnId="{99DCD429-3396-4CDA-94DC-B099003EC84D}">
      <dgm:prSet/>
      <dgm:spPr/>
      <dgm:t>
        <a:bodyPr/>
        <a:lstStyle/>
        <a:p>
          <a:endParaRPr lang="en-US"/>
        </a:p>
      </dgm:t>
    </dgm:pt>
    <dgm:pt modelId="{7D983ADC-9475-4FE2-9E72-594D35A144A1}" type="sibTrans" cxnId="{99DCD429-3396-4CDA-94DC-B099003EC84D}">
      <dgm:prSet/>
      <dgm:spPr/>
      <dgm:t>
        <a:bodyPr/>
        <a:lstStyle/>
        <a:p>
          <a:endParaRPr lang="en-US"/>
        </a:p>
      </dgm:t>
    </dgm:pt>
    <dgm:pt modelId="{1A9511B4-9F35-45BF-AAE7-942D077C503F}">
      <dgm:prSet/>
      <dgm:spPr/>
      <dgm:t>
        <a:bodyPr/>
        <a:lstStyle/>
        <a:p>
          <a:r>
            <a:rPr lang="en-US"/>
            <a:t>Administrator plays the role of secretary/clerk</a:t>
          </a:r>
          <a:r>
            <a:rPr lang="en-US">
              <a:latin typeface="Calibri Light" panose="020F0302020204030204"/>
            </a:rPr>
            <a:t>.</a:t>
          </a:r>
          <a:endParaRPr lang="en-US"/>
        </a:p>
      </dgm:t>
    </dgm:pt>
    <dgm:pt modelId="{BF31FBB4-5D4B-4455-8BC3-7DB24288A900}" type="parTrans" cxnId="{3EF99B13-145F-4546-8BDD-9CE268FCB6BC}">
      <dgm:prSet/>
      <dgm:spPr/>
      <dgm:t>
        <a:bodyPr/>
        <a:lstStyle/>
        <a:p>
          <a:endParaRPr lang="en-US"/>
        </a:p>
      </dgm:t>
    </dgm:pt>
    <dgm:pt modelId="{9CE2B890-663E-40B5-B6C3-2F36B6284CFE}" type="sibTrans" cxnId="{3EF99B13-145F-4546-8BDD-9CE268FCB6BC}">
      <dgm:prSet/>
      <dgm:spPr/>
      <dgm:t>
        <a:bodyPr/>
        <a:lstStyle/>
        <a:p>
          <a:endParaRPr lang="en-US"/>
        </a:p>
      </dgm:t>
    </dgm:pt>
    <dgm:pt modelId="{F4D7B2B1-2FB3-44E1-95D2-2BA83F1F92D3}">
      <dgm:prSet/>
      <dgm:spPr/>
      <dgm:t>
        <a:bodyPr/>
        <a:lstStyle/>
        <a:p>
          <a:r>
            <a:rPr lang="en-US"/>
            <a:t>User plays the role of a manager or professor</a:t>
          </a:r>
          <a:r>
            <a:rPr lang="en-US">
              <a:latin typeface="Calibri Light" panose="020F0302020204030204"/>
            </a:rPr>
            <a:t>.</a:t>
          </a:r>
          <a:endParaRPr lang="en-US"/>
        </a:p>
      </dgm:t>
    </dgm:pt>
    <dgm:pt modelId="{A0EB4D9C-F895-4CEA-967C-E4A6B5AEDB0E}" type="parTrans" cxnId="{744E71D7-6367-40FC-8031-BDB4DBF3D428}">
      <dgm:prSet/>
      <dgm:spPr/>
      <dgm:t>
        <a:bodyPr/>
        <a:lstStyle/>
        <a:p>
          <a:endParaRPr lang="en-US"/>
        </a:p>
      </dgm:t>
    </dgm:pt>
    <dgm:pt modelId="{48A698C5-B0A5-4A1B-91AB-E355E7550EC8}" type="sibTrans" cxnId="{744E71D7-6367-40FC-8031-BDB4DBF3D428}">
      <dgm:prSet/>
      <dgm:spPr/>
      <dgm:t>
        <a:bodyPr/>
        <a:lstStyle/>
        <a:p>
          <a:endParaRPr lang="en-US"/>
        </a:p>
      </dgm:t>
    </dgm:pt>
    <dgm:pt modelId="{63F0DE8C-A2EF-49AC-B767-00C909B430AB}">
      <dgm:prSet/>
      <dgm:spPr/>
      <dgm:t>
        <a:bodyPr/>
        <a:lstStyle/>
        <a:p>
          <a:r>
            <a:rPr lang="en-US"/>
            <a:t>Administrator functions – manages User’s daily availability, appointment types and respective time ranges for each appointment type, suggestions of appointments/reoccurring appointments and who attends</a:t>
          </a:r>
          <a:r>
            <a:rPr lang="en-US">
              <a:latin typeface="Calibri Light" panose="020F0302020204030204"/>
            </a:rPr>
            <a:t>.</a:t>
          </a:r>
          <a:endParaRPr lang="en-US"/>
        </a:p>
      </dgm:t>
    </dgm:pt>
    <dgm:pt modelId="{6A8ED4DD-5350-4DCA-9826-46D6933C0BAC}" type="parTrans" cxnId="{2A6EDDD7-67E8-4C94-99BA-03004B0DE154}">
      <dgm:prSet/>
      <dgm:spPr/>
      <dgm:t>
        <a:bodyPr/>
        <a:lstStyle/>
        <a:p>
          <a:endParaRPr lang="en-US"/>
        </a:p>
      </dgm:t>
    </dgm:pt>
    <dgm:pt modelId="{508F56AB-271C-469C-A13D-04081E1DA0F7}" type="sibTrans" cxnId="{2A6EDDD7-67E8-4C94-99BA-03004B0DE154}">
      <dgm:prSet/>
      <dgm:spPr/>
      <dgm:t>
        <a:bodyPr/>
        <a:lstStyle/>
        <a:p>
          <a:endParaRPr lang="en-US"/>
        </a:p>
      </dgm:t>
    </dgm:pt>
    <dgm:pt modelId="{4C1E5563-5D07-47AA-82D2-A072205C1E5E}">
      <dgm:prSet/>
      <dgm:spPr/>
      <dgm:t>
        <a:bodyPr/>
        <a:lstStyle/>
        <a:p>
          <a:r>
            <a:rPr lang="en-US"/>
            <a:t>User functions – request administrator to schedule new appointments with the idea of “Please find a time I can meet with so and so”, change scheduling settings, setup/change Zoom account, view/approve/deny appointment requests sent by Administrator and send out Zoom email confirmation</a:t>
          </a:r>
          <a:r>
            <a:rPr lang="en-US">
              <a:latin typeface="Calibri Light" panose="020F0302020204030204"/>
            </a:rPr>
            <a:t>.</a:t>
          </a:r>
          <a:endParaRPr lang="en-US"/>
        </a:p>
      </dgm:t>
    </dgm:pt>
    <dgm:pt modelId="{C156D640-D763-46A6-8009-B570E4089C8D}" type="parTrans" cxnId="{151B10C8-681E-4035-B90E-CEBF3E0D29D6}">
      <dgm:prSet/>
      <dgm:spPr/>
      <dgm:t>
        <a:bodyPr/>
        <a:lstStyle/>
        <a:p>
          <a:endParaRPr lang="en-US"/>
        </a:p>
      </dgm:t>
    </dgm:pt>
    <dgm:pt modelId="{3C16696E-6F0C-4CA3-BD12-CCD0E249E36D}" type="sibTrans" cxnId="{151B10C8-681E-4035-B90E-CEBF3E0D29D6}">
      <dgm:prSet/>
      <dgm:spPr/>
      <dgm:t>
        <a:bodyPr/>
        <a:lstStyle/>
        <a:p>
          <a:endParaRPr lang="en-US"/>
        </a:p>
      </dgm:t>
    </dgm:pt>
    <dgm:pt modelId="{F87FF006-0627-614D-B689-253F318DB7D2}" type="pres">
      <dgm:prSet presAssocID="{BAAE23B8-EFF7-44B3-80FD-A7819E2EBBC0}" presName="linear" presStyleCnt="0">
        <dgm:presLayoutVars>
          <dgm:dir/>
          <dgm:animLvl val="lvl"/>
          <dgm:resizeHandles val="exact"/>
        </dgm:presLayoutVars>
      </dgm:prSet>
      <dgm:spPr/>
    </dgm:pt>
    <dgm:pt modelId="{50028EC6-4B41-0349-A4A9-3C14EB1B1382}" type="pres">
      <dgm:prSet presAssocID="{838BA1C6-CC0F-4B51-87EA-0660767219DC}" presName="parentLin" presStyleCnt="0"/>
      <dgm:spPr/>
    </dgm:pt>
    <dgm:pt modelId="{7EFBE1BC-6B28-B94E-8D75-3691E390A221}" type="pres">
      <dgm:prSet presAssocID="{838BA1C6-CC0F-4B51-87EA-0660767219DC}" presName="parentLeftMargin" presStyleLbl="node1" presStyleIdx="0" presStyleCnt="2"/>
      <dgm:spPr/>
    </dgm:pt>
    <dgm:pt modelId="{ECB89131-B99C-064A-9ECA-B5575D35E5FE}" type="pres">
      <dgm:prSet presAssocID="{838BA1C6-CC0F-4B51-87EA-0660767219DC}" presName="parentText" presStyleLbl="node1" presStyleIdx="0" presStyleCnt="2">
        <dgm:presLayoutVars>
          <dgm:chMax val="0"/>
          <dgm:bulletEnabled val="1"/>
        </dgm:presLayoutVars>
      </dgm:prSet>
      <dgm:spPr/>
    </dgm:pt>
    <dgm:pt modelId="{956FE69F-F365-8B4F-B7FE-2DC6A599FD5A}" type="pres">
      <dgm:prSet presAssocID="{838BA1C6-CC0F-4B51-87EA-0660767219DC}" presName="negativeSpace" presStyleCnt="0"/>
      <dgm:spPr/>
    </dgm:pt>
    <dgm:pt modelId="{D17FF8DF-F641-D34C-8D74-EC7C2572376D}" type="pres">
      <dgm:prSet presAssocID="{838BA1C6-CC0F-4B51-87EA-0660767219DC}" presName="childText" presStyleLbl="conFgAcc1" presStyleIdx="0" presStyleCnt="2">
        <dgm:presLayoutVars>
          <dgm:bulletEnabled val="1"/>
        </dgm:presLayoutVars>
      </dgm:prSet>
      <dgm:spPr/>
    </dgm:pt>
    <dgm:pt modelId="{3D13762C-CEC7-254E-910A-B5DFD72AF5D1}" type="pres">
      <dgm:prSet presAssocID="{A3F3371D-B6E5-49B2-813E-EF4B359CF013}" presName="spaceBetweenRectangles" presStyleCnt="0"/>
      <dgm:spPr/>
    </dgm:pt>
    <dgm:pt modelId="{CF1F136F-134B-EF45-9735-450722193783}" type="pres">
      <dgm:prSet presAssocID="{557F1A83-B83E-460F-BF47-BC9508E37C88}" presName="parentLin" presStyleCnt="0"/>
      <dgm:spPr/>
    </dgm:pt>
    <dgm:pt modelId="{737C1BB5-8392-5846-9CFF-B7C0F4A97131}" type="pres">
      <dgm:prSet presAssocID="{557F1A83-B83E-460F-BF47-BC9508E37C88}" presName="parentLeftMargin" presStyleLbl="node1" presStyleIdx="0" presStyleCnt="2"/>
      <dgm:spPr/>
    </dgm:pt>
    <dgm:pt modelId="{2E2180DF-CCF8-804E-9D35-FE9A7704D579}" type="pres">
      <dgm:prSet presAssocID="{557F1A83-B83E-460F-BF47-BC9508E37C88}" presName="parentText" presStyleLbl="node1" presStyleIdx="1" presStyleCnt="2">
        <dgm:presLayoutVars>
          <dgm:chMax val="0"/>
          <dgm:bulletEnabled val="1"/>
        </dgm:presLayoutVars>
      </dgm:prSet>
      <dgm:spPr/>
    </dgm:pt>
    <dgm:pt modelId="{AAA45AB1-0936-5740-9D14-3963D0132034}" type="pres">
      <dgm:prSet presAssocID="{557F1A83-B83E-460F-BF47-BC9508E37C88}" presName="negativeSpace" presStyleCnt="0"/>
      <dgm:spPr/>
    </dgm:pt>
    <dgm:pt modelId="{14C4F0EC-CFB3-4945-B14A-345D5145E264}" type="pres">
      <dgm:prSet presAssocID="{557F1A83-B83E-460F-BF47-BC9508E37C88}" presName="childText" presStyleLbl="conFgAcc1" presStyleIdx="1" presStyleCnt="2">
        <dgm:presLayoutVars>
          <dgm:bulletEnabled val="1"/>
        </dgm:presLayoutVars>
      </dgm:prSet>
      <dgm:spPr/>
    </dgm:pt>
  </dgm:ptLst>
  <dgm:cxnLst>
    <dgm:cxn modelId="{4949B412-9283-437B-ACBB-C5E3D7E96AE4}" srcId="{BAAE23B8-EFF7-44B3-80FD-A7819E2EBBC0}" destId="{838BA1C6-CC0F-4B51-87EA-0660767219DC}" srcOrd="0" destOrd="0" parTransId="{1620A9B0-0930-4B82-B6D4-2A9AEFF9F233}" sibTransId="{A3F3371D-B6E5-49B2-813E-EF4B359CF013}"/>
    <dgm:cxn modelId="{6030FE12-C337-48FC-9BF2-D9A342687161}" srcId="{838BA1C6-CC0F-4B51-87EA-0660767219DC}" destId="{E6B25AF2-46DE-4EA1-97A2-2035F7B628B2}" srcOrd="0" destOrd="0" parTransId="{21A70F7E-B6F8-4EF6-AA30-B2865E06FE1A}" sibTransId="{679659D0-C826-4029-BACE-4C51469CD55B}"/>
    <dgm:cxn modelId="{3EF99B13-145F-4546-8BDD-9CE268FCB6BC}" srcId="{557F1A83-B83E-460F-BF47-BC9508E37C88}" destId="{1A9511B4-9F35-45BF-AAE7-942D077C503F}" srcOrd="1" destOrd="0" parTransId="{BF31FBB4-5D4B-4455-8BC3-7DB24288A900}" sibTransId="{9CE2B890-663E-40B5-B6C3-2F36B6284CFE}"/>
    <dgm:cxn modelId="{A00CC915-4A02-470E-821F-0FEF3556150D}" type="presOf" srcId="{1A9511B4-9F35-45BF-AAE7-942D077C503F}" destId="{14C4F0EC-CFB3-4945-B14A-345D5145E264}" srcOrd="0" destOrd="1" presId="urn:microsoft.com/office/officeart/2005/8/layout/list1"/>
    <dgm:cxn modelId="{BD4EB722-7144-416E-A22C-A3D8827A0038}" type="presOf" srcId="{63F0DE8C-A2EF-49AC-B767-00C909B430AB}" destId="{14C4F0EC-CFB3-4945-B14A-345D5145E264}" srcOrd="0" destOrd="3" presId="urn:microsoft.com/office/officeart/2005/8/layout/list1"/>
    <dgm:cxn modelId="{99DCD429-3396-4CDA-94DC-B099003EC84D}" srcId="{557F1A83-B83E-460F-BF47-BC9508E37C88}" destId="{80E2F8CA-3705-45EB-BF2E-468361A0A3AF}" srcOrd="0" destOrd="0" parTransId="{87756F5D-A978-4E8E-BE03-03FF0B305D66}" sibTransId="{7D983ADC-9475-4FE2-9E72-594D35A144A1}"/>
    <dgm:cxn modelId="{F39E9A60-FD52-447F-B2E1-60F488997256}" type="presOf" srcId="{557F1A83-B83E-460F-BF47-BC9508E37C88}" destId="{2E2180DF-CCF8-804E-9D35-FE9A7704D579}" srcOrd="1" destOrd="0" presId="urn:microsoft.com/office/officeart/2005/8/layout/list1"/>
    <dgm:cxn modelId="{ADCEBA46-B59E-49D7-B1FE-F926FE0A6394}" type="presOf" srcId="{557F1A83-B83E-460F-BF47-BC9508E37C88}" destId="{737C1BB5-8392-5846-9CFF-B7C0F4A97131}" srcOrd="0" destOrd="0" presId="urn:microsoft.com/office/officeart/2005/8/layout/list1"/>
    <dgm:cxn modelId="{8BA1DE48-23BE-4552-9F4B-5B8A45C1CE0A}" type="presOf" srcId="{4C1E5563-5D07-47AA-82D2-A072205C1E5E}" destId="{14C4F0EC-CFB3-4945-B14A-345D5145E264}" srcOrd="0" destOrd="4" presId="urn:microsoft.com/office/officeart/2005/8/layout/list1"/>
    <dgm:cxn modelId="{2E84804A-ADE5-43EC-90F6-4F8E68DD863D}" type="presOf" srcId="{838BA1C6-CC0F-4B51-87EA-0660767219DC}" destId="{7EFBE1BC-6B28-B94E-8D75-3691E390A221}" srcOrd="0" destOrd="0" presId="urn:microsoft.com/office/officeart/2005/8/layout/list1"/>
    <dgm:cxn modelId="{0C45537F-DFE5-4E30-817C-F87B8419DBC3}" type="presOf" srcId="{80E2F8CA-3705-45EB-BF2E-468361A0A3AF}" destId="{14C4F0EC-CFB3-4945-B14A-345D5145E264}" srcOrd="0" destOrd="0" presId="urn:microsoft.com/office/officeart/2005/8/layout/list1"/>
    <dgm:cxn modelId="{5162AD90-0802-4A7F-8061-70AD55DE62B9}" srcId="{BAAE23B8-EFF7-44B3-80FD-A7819E2EBBC0}" destId="{557F1A83-B83E-460F-BF47-BC9508E37C88}" srcOrd="1" destOrd="0" parTransId="{383FAE53-D9E6-4CD7-B60F-1722216CC14F}" sibTransId="{54D40A09-493A-44AC-AFF7-EFC55F847946}"/>
    <dgm:cxn modelId="{664EDC9A-AD2A-4838-9F50-6FA73A3A89F0}" type="presOf" srcId="{838BA1C6-CC0F-4B51-87EA-0660767219DC}" destId="{ECB89131-B99C-064A-9ECA-B5575D35E5FE}" srcOrd="1" destOrd="0" presId="urn:microsoft.com/office/officeart/2005/8/layout/list1"/>
    <dgm:cxn modelId="{8ADDD19E-6610-4A4A-8084-E0777C1CDF97}" type="presOf" srcId="{E6B25AF2-46DE-4EA1-97A2-2035F7B628B2}" destId="{D17FF8DF-F641-D34C-8D74-EC7C2572376D}" srcOrd="0" destOrd="0" presId="urn:microsoft.com/office/officeart/2005/8/layout/list1"/>
    <dgm:cxn modelId="{0CA53DA4-3C7F-3540-A5CE-1683E4B1D922}" type="presOf" srcId="{BAAE23B8-EFF7-44B3-80FD-A7819E2EBBC0}" destId="{F87FF006-0627-614D-B689-253F318DB7D2}" srcOrd="0" destOrd="0" presId="urn:microsoft.com/office/officeart/2005/8/layout/list1"/>
    <dgm:cxn modelId="{E5A5D5B8-9600-4DC7-B022-A0C14488391F}" type="presOf" srcId="{F4D7B2B1-2FB3-44E1-95D2-2BA83F1F92D3}" destId="{14C4F0EC-CFB3-4945-B14A-345D5145E264}" srcOrd="0" destOrd="2" presId="urn:microsoft.com/office/officeart/2005/8/layout/list1"/>
    <dgm:cxn modelId="{151B10C8-681E-4035-B90E-CEBF3E0D29D6}" srcId="{557F1A83-B83E-460F-BF47-BC9508E37C88}" destId="{4C1E5563-5D07-47AA-82D2-A072205C1E5E}" srcOrd="4" destOrd="0" parTransId="{C156D640-D763-46A6-8009-B570E4089C8D}" sibTransId="{3C16696E-6F0C-4CA3-BD12-CCD0E249E36D}"/>
    <dgm:cxn modelId="{744E71D7-6367-40FC-8031-BDB4DBF3D428}" srcId="{557F1A83-B83E-460F-BF47-BC9508E37C88}" destId="{F4D7B2B1-2FB3-44E1-95D2-2BA83F1F92D3}" srcOrd="2" destOrd="0" parTransId="{A0EB4D9C-F895-4CEA-967C-E4A6B5AEDB0E}" sibTransId="{48A698C5-B0A5-4A1B-91AB-E355E7550EC8}"/>
    <dgm:cxn modelId="{2A6EDDD7-67E8-4C94-99BA-03004B0DE154}" srcId="{557F1A83-B83E-460F-BF47-BC9508E37C88}" destId="{63F0DE8C-A2EF-49AC-B767-00C909B430AB}" srcOrd="3" destOrd="0" parTransId="{6A8ED4DD-5350-4DCA-9826-46D6933C0BAC}" sibTransId="{508F56AB-271C-469C-A13D-04081E1DA0F7}"/>
    <dgm:cxn modelId="{3EBAAF1C-3AA8-4987-BF7C-0A29D9EFD0F8}" type="presParOf" srcId="{F87FF006-0627-614D-B689-253F318DB7D2}" destId="{50028EC6-4B41-0349-A4A9-3C14EB1B1382}" srcOrd="0" destOrd="0" presId="urn:microsoft.com/office/officeart/2005/8/layout/list1"/>
    <dgm:cxn modelId="{9CC568FF-F037-4C92-BBF4-81E5181AF6AA}" type="presParOf" srcId="{50028EC6-4B41-0349-A4A9-3C14EB1B1382}" destId="{7EFBE1BC-6B28-B94E-8D75-3691E390A221}" srcOrd="0" destOrd="0" presId="urn:microsoft.com/office/officeart/2005/8/layout/list1"/>
    <dgm:cxn modelId="{0D0D563A-984B-47DD-B71C-7D6426BAD4F4}" type="presParOf" srcId="{50028EC6-4B41-0349-A4A9-3C14EB1B1382}" destId="{ECB89131-B99C-064A-9ECA-B5575D35E5FE}" srcOrd="1" destOrd="0" presId="urn:microsoft.com/office/officeart/2005/8/layout/list1"/>
    <dgm:cxn modelId="{E06EC221-A590-4A3D-9EFD-852F3D671165}" type="presParOf" srcId="{F87FF006-0627-614D-B689-253F318DB7D2}" destId="{956FE69F-F365-8B4F-B7FE-2DC6A599FD5A}" srcOrd="1" destOrd="0" presId="urn:microsoft.com/office/officeart/2005/8/layout/list1"/>
    <dgm:cxn modelId="{4AB36A52-0468-4166-8438-CA148B509589}" type="presParOf" srcId="{F87FF006-0627-614D-B689-253F318DB7D2}" destId="{D17FF8DF-F641-D34C-8D74-EC7C2572376D}" srcOrd="2" destOrd="0" presId="urn:microsoft.com/office/officeart/2005/8/layout/list1"/>
    <dgm:cxn modelId="{5EB4CC2F-DAF3-4493-BAAD-3CF131E4CB4F}" type="presParOf" srcId="{F87FF006-0627-614D-B689-253F318DB7D2}" destId="{3D13762C-CEC7-254E-910A-B5DFD72AF5D1}" srcOrd="3" destOrd="0" presId="urn:microsoft.com/office/officeart/2005/8/layout/list1"/>
    <dgm:cxn modelId="{7A606AF9-D1F6-4116-AFF0-ABD6D958567E}" type="presParOf" srcId="{F87FF006-0627-614D-B689-253F318DB7D2}" destId="{CF1F136F-134B-EF45-9735-450722193783}" srcOrd="4" destOrd="0" presId="urn:microsoft.com/office/officeart/2005/8/layout/list1"/>
    <dgm:cxn modelId="{D5073AD2-BE57-4693-833D-AA1F8E0A8484}" type="presParOf" srcId="{CF1F136F-134B-EF45-9735-450722193783}" destId="{737C1BB5-8392-5846-9CFF-B7C0F4A97131}" srcOrd="0" destOrd="0" presId="urn:microsoft.com/office/officeart/2005/8/layout/list1"/>
    <dgm:cxn modelId="{41E244F4-77E2-4B2E-9454-EC8EEBA4B413}" type="presParOf" srcId="{CF1F136F-134B-EF45-9735-450722193783}" destId="{2E2180DF-CCF8-804E-9D35-FE9A7704D579}" srcOrd="1" destOrd="0" presId="urn:microsoft.com/office/officeart/2005/8/layout/list1"/>
    <dgm:cxn modelId="{AD591586-6370-4835-ADAD-4C2CB2A74199}" type="presParOf" srcId="{F87FF006-0627-614D-B689-253F318DB7D2}" destId="{AAA45AB1-0936-5740-9D14-3963D0132034}" srcOrd="5" destOrd="0" presId="urn:microsoft.com/office/officeart/2005/8/layout/list1"/>
    <dgm:cxn modelId="{6DA97799-00E4-4AB8-83FB-4A6E878FC68D}" type="presParOf" srcId="{F87FF006-0627-614D-B689-253F318DB7D2}" destId="{14C4F0EC-CFB3-4945-B14A-345D5145E264}"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8E035-01A3-4F98-B9AD-F983E0466636}" type="doc">
      <dgm:prSet loTypeId="urn:microsoft.com/office/officeart/2005/8/layout/default" loCatId="list" qsTypeId="urn:microsoft.com/office/officeart/2005/8/quickstyle/simple2" qsCatId="simple" csTypeId="urn:microsoft.com/office/officeart/2005/8/colors/accent5_2" csCatId="accent5"/>
      <dgm:spPr/>
      <dgm:t>
        <a:bodyPr/>
        <a:lstStyle/>
        <a:p>
          <a:endParaRPr lang="en-US"/>
        </a:p>
      </dgm:t>
    </dgm:pt>
    <dgm:pt modelId="{FC977F5F-C32D-4603-8751-4DC9AFFC495A}">
      <dgm:prSet/>
      <dgm:spPr/>
      <dgm:t>
        <a:bodyPr/>
        <a:lstStyle/>
        <a:p>
          <a:r>
            <a:rPr lang="en-US"/>
            <a:t>Account login for user and administrator</a:t>
          </a:r>
        </a:p>
      </dgm:t>
    </dgm:pt>
    <dgm:pt modelId="{3E5ECB0F-00E4-42CC-80AF-181C6C347EA4}" type="parTrans" cxnId="{49F24019-0F1B-4100-82C2-AAF901163B3A}">
      <dgm:prSet/>
      <dgm:spPr/>
      <dgm:t>
        <a:bodyPr/>
        <a:lstStyle/>
        <a:p>
          <a:endParaRPr lang="en-US"/>
        </a:p>
      </dgm:t>
    </dgm:pt>
    <dgm:pt modelId="{E8EE6EE5-613D-4C82-B460-504D06F3A384}" type="sibTrans" cxnId="{49F24019-0F1B-4100-82C2-AAF901163B3A}">
      <dgm:prSet/>
      <dgm:spPr/>
      <dgm:t>
        <a:bodyPr/>
        <a:lstStyle/>
        <a:p>
          <a:endParaRPr lang="en-US"/>
        </a:p>
      </dgm:t>
    </dgm:pt>
    <dgm:pt modelId="{8508BF49-2CC1-461E-86E7-4AD5764CBECB}">
      <dgm:prSet/>
      <dgm:spPr/>
      <dgm:t>
        <a:bodyPr/>
        <a:lstStyle/>
        <a:p>
          <a:r>
            <a:rPr lang="en-US"/>
            <a:t>For the administrator to specify appointment types for different hours</a:t>
          </a:r>
        </a:p>
      </dgm:t>
    </dgm:pt>
    <dgm:pt modelId="{EBD465FF-C532-4925-BE64-6DB8F61FF1FD}" type="parTrans" cxnId="{3CD81985-3CA4-42A5-8D35-DBE243D98293}">
      <dgm:prSet/>
      <dgm:spPr/>
      <dgm:t>
        <a:bodyPr/>
        <a:lstStyle/>
        <a:p>
          <a:endParaRPr lang="en-US"/>
        </a:p>
      </dgm:t>
    </dgm:pt>
    <dgm:pt modelId="{E94347BC-14A3-4A06-9924-84C8B7866A60}" type="sibTrans" cxnId="{3CD81985-3CA4-42A5-8D35-DBE243D98293}">
      <dgm:prSet/>
      <dgm:spPr/>
      <dgm:t>
        <a:bodyPr/>
        <a:lstStyle/>
        <a:p>
          <a:endParaRPr lang="en-US"/>
        </a:p>
      </dgm:t>
    </dgm:pt>
    <dgm:pt modelId="{E8636E00-A232-427F-9B20-842C7D4DB672}">
      <dgm:prSet/>
      <dgm:spPr/>
      <dgm:t>
        <a:bodyPr/>
        <a:lstStyle/>
        <a:p>
          <a:r>
            <a:rPr lang="en-US"/>
            <a:t>For the administrator to specify days of availability and reoccurring events</a:t>
          </a:r>
        </a:p>
      </dgm:t>
    </dgm:pt>
    <dgm:pt modelId="{4B172BDB-AD32-4A4B-B241-3CB6F66C3BB6}" type="parTrans" cxnId="{9BA4B8E1-4537-4E6F-B58F-41B2416BA6A8}">
      <dgm:prSet/>
      <dgm:spPr/>
      <dgm:t>
        <a:bodyPr/>
        <a:lstStyle/>
        <a:p>
          <a:endParaRPr lang="en-US"/>
        </a:p>
      </dgm:t>
    </dgm:pt>
    <dgm:pt modelId="{50A11215-4FE6-43B9-8912-02E9E029117A}" type="sibTrans" cxnId="{9BA4B8E1-4537-4E6F-B58F-41B2416BA6A8}">
      <dgm:prSet/>
      <dgm:spPr/>
      <dgm:t>
        <a:bodyPr/>
        <a:lstStyle/>
        <a:p>
          <a:endParaRPr lang="en-US"/>
        </a:p>
      </dgm:t>
    </dgm:pt>
    <dgm:pt modelId="{AB10748A-A5C8-46C3-8002-D384DAA3326F}">
      <dgm:prSet/>
      <dgm:spPr/>
      <dgm:t>
        <a:bodyPr/>
        <a:lstStyle/>
        <a:p>
          <a:r>
            <a:rPr lang="en-US"/>
            <a:t>For the administrator to be able to specify the time range/time/number of bookings for each appointment type</a:t>
          </a:r>
        </a:p>
      </dgm:t>
    </dgm:pt>
    <dgm:pt modelId="{0CA21228-9DA7-4C25-A890-E641EEF6F93A}" type="parTrans" cxnId="{AF1135CF-D3D1-4746-8ECC-119127040B6E}">
      <dgm:prSet/>
      <dgm:spPr/>
      <dgm:t>
        <a:bodyPr/>
        <a:lstStyle/>
        <a:p>
          <a:endParaRPr lang="en-US"/>
        </a:p>
      </dgm:t>
    </dgm:pt>
    <dgm:pt modelId="{46633B67-5340-4B46-887F-790E7C8B8342}" type="sibTrans" cxnId="{AF1135CF-D3D1-4746-8ECC-119127040B6E}">
      <dgm:prSet/>
      <dgm:spPr/>
      <dgm:t>
        <a:bodyPr/>
        <a:lstStyle/>
        <a:p>
          <a:endParaRPr lang="en-US"/>
        </a:p>
      </dgm:t>
    </dgm:pt>
    <dgm:pt modelId="{9D6B9E89-C7FD-4430-9922-7A6998DDA4EC}">
      <dgm:prSet/>
      <dgm:spPr/>
      <dgm:t>
        <a:bodyPr/>
        <a:lstStyle/>
        <a:p>
          <a:r>
            <a:rPr lang="en-US"/>
            <a:t>For the user to have the ability to view the calendar and select days to view appointment availability</a:t>
          </a:r>
        </a:p>
      </dgm:t>
    </dgm:pt>
    <dgm:pt modelId="{4958AD09-D5AE-493D-B5DA-D97CC475CCEF}" type="parTrans" cxnId="{EC842A5F-9E5E-4F21-AE6B-890BA853BAC9}">
      <dgm:prSet/>
      <dgm:spPr/>
      <dgm:t>
        <a:bodyPr/>
        <a:lstStyle/>
        <a:p>
          <a:endParaRPr lang="en-US"/>
        </a:p>
      </dgm:t>
    </dgm:pt>
    <dgm:pt modelId="{C4120A89-5EF9-4678-A161-B85E376F6BCF}" type="sibTrans" cxnId="{EC842A5F-9E5E-4F21-AE6B-890BA853BAC9}">
      <dgm:prSet/>
      <dgm:spPr/>
      <dgm:t>
        <a:bodyPr/>
        <a:lstStyle/>
        <a:p>
          <a:endParaRPr lang="en-US"/>
        </a:p>
      </dgm:t>
    </dgm:pt>
    <dgm:pt modelId="{F302DF3F-5F73-40E5-BB32-D9F9D73AFEAD}">
      <dgm:prSet/>
      <dgm:spPr/>
      <dgm:t>
        <a:bodyPr/>
        <a:lstStyle/>
        <a:p>
          <a:r>
            <a:rPr lang="en-US"/>
            <a:t>To have a grayed out section that the user cannot see for times that are unavailable </a:t>
          </a:r>
        </a:p>
      </dgm:t>
    </dgm:pt>
    <dgm:pt modelId="{CE4E60E1-C709-4804-B673-AD9E00DF5BAA}" type="parTrans" cxnId="{4524F97B-F9F6-4E1C-86E9-E8406C5FEE49}">
      <dgm:prSet/>
      <dgm:spPr/>
      <dgm:t>
        <a:bodyPr/>
        <a:lstStyle/>
        <a:p>
          <a:endParaRPr lang="en-US"/>
        </a:p>
      </dgm:t>
    </dgm:pt>
    <dgm:pt modelId="{E8B69E9B-83FB-4078-A386-6998D5E44C1A}" type="sibTrans" cxnId="{4524F97B-F9F6-4E1C-86E9-E8406C5FEE49}">
      <dgm:prSet/>
      <dgm:spPr/>
      <dgm:t>
        <a:bodyPr/>
        <a:lstStyle/>
        <a:p>
          <a:endParaRPr lang="en-US"/>
        </a:p>
      </dgm:t>
    </dgm:pt>
    <dgm:pt modelId="{7A6367FD-24FD-4B02-A4EC-AB2BAF1DFC01}">
      <dgm:prSet/>
      <dgm:spPr/>
      <dgm:t>
        <a:bodyPr/>
        <a:lstStyle/>
        <a:p>
          <a:r>
            <a:rPr lang="en-US"/>
            <a:t>For the appointments to be connected to Zoom API for booking time and information</a:t>
          </a:r>
        </a:p>
      </dgm:t>
    </dgm:pt>
    <dgm:pt modelId="{C0BC27DC-0F2B-4283-AEF8-D71F832CC7C2}" type="parTrans" cxnId="{D82227C3-E6C1-4405-ABD4-9680D5DC7560}">
      <dgm:prSet/>
      <dgm:spPr/>
      <dgm:t>
        <a:bodyPr/>
        <a:lstStyle/>
        <a:p>
          <a:endParaRPr lang="en-US"/>
        </a:p>
      </dgm:t>
    </dgm:pt>
    <dgm:pt modelId="{6D8CE947-25B3-48A3-9193-FE86BD69A7D7}" type="sibTrans" cxnId="{D82227C3-E6C1-4405-ABD4-9680D5DC7560}">
      <dgm:prSet/>
      <dgm:spPr/>
      <dgm:t>
        <a:bodyPr/>
        <a:lstStyle/>
        <a:p>
          <a:endParaRPr lang="en-US"/>
        </a:p>
      </dgm:t>
    </dgm:pt>
    <dgm:pt modelId="{8F4F4204-D7EF-4C38-A1B7-179757B240CD}">
      <dgm:prSet/>
      <dgm:spPr/>
      <dgm:t>
        <a:bodyPr/>
        <a:lstStyle/>
        <a:p>
          <a:r>
            <a:rPr lang="en-US"/>
            <a:t>For the user to be able to delete appointments</a:t>
          </a:r>
        </a:p>
      </dgm:t>
    </dgm:pt>
    <dgm:pt modelId="{5FB8B5AF-7124-427D-81A0-8281E84907F5}" type="parTrans" cxnId="{C47BE357-DBEA-4E18-9C4A-D21F0A0D148A}">
      <dgm:prSet/>
      <dgm:spPr/>
      <dgm:t>
        <a:bodyPr/>
        <a:lstStyle/>
        <a:p>
          <a:endParaRPr lang="en-US"/>
        </a:p>
      </dgm:t>
    </dgm:pt>
    <dgm:pt modelId="{58EA2A1E-BFB6-46A5-AAA1-2DA7C6C2B3CA}" type="sibTrans" cxnId="{C47BE357-DBEA-4E18-9C4A-D21F0A0D148A}">
      <dgm:prSet/>
      <dgm:spPr/>
      <dgm:t>
        <a:bodyPr/>
        <a:lstStyle/>
        <a:p>
          <a:endParaRPr lang="en-US"/>
        </a:p>
      </dgm:t>
    </dgm:pt>
    <dgm:pt modelId="{8276590E-3742-5141-8896-B49A96BBC658}" type="pres">
      <dgm:prSet presAssocID="{6A78E035-01A3-4F98-B9AD-F983E0466636}" presName="diagram" presStyleCnt="0">
        <dgm:presLayoutVars>
          <dgm:dir/>
          <dgm:resizeHandles val="exact"/>
        </dgm:presLayoutVars>
      </dgm:prSet>
      <dgm:spPr/>
    </dgm:pt>
    <dgm:pt modelId="{003BDD75-6CEF-7940-BF5E-2B5D0E1E8E1D}" type="pres">
      <dgm:prSet presAssocID="{FC977F5F-C32D-4603-8751-4DC9AFFC495A}" presName="node" presStyleLbl="node1" presStyleIdx="0" presStyleCnt="8">
        <dgm:presLayoutVars>
          <dgm:bulletEnabled val="1"/>
        </dgm:presLayoutVars>
      </dgm:prSet>
      <dgm:spPr/>
    </dgm:pt>
    <dgm:pt modelId="{50A4C970-3744-E241-9DF2-FF6EFD00EDAB}" type="pres">
      <dgm:prSet presAssocID="{E8EE6EE5-613D-4C82-B460-504D06F3A384}" presName="sibTrans" presStyleCnt="0"/>
      <dgm:spPr/>
    </dgm:pt>
    <dgm:pt modelId="{0B3B5AB5-F8C2-624C-98DD-3C0000168919}" type="pres">
      <dgm:prSet presAssocID="{8508BF49-2CC1-461E-86E7-4AD5764CBECB}" presName="node" presStyleLbl="node1" presStyleIdx="1" presStyleCnt="8">
        <dgm:presLayoutVars>
          <dgm:bulletEnabled val="1"/>
        </dgm:presLayoutVars>
      </dgm:prSet>
      <dgm:spPr/>
    </dgm:pt>
    <dgm:pt modelId="{7C97C68E-648B-0949-BB3F-414C2E2D9A18}" type="pres">
      <dgm:prSet presAssocID="{E94347BC-14A3-4A06-9924-84C8B7866A60}" presName="sibTrans" presStyleCnt="0"/>
      <dgm:spPr/>
    </dgm:pt>
    <dgm:pt modelId="{B11E1811-A35B-0B48-B2FA-361C75050B0F}" type="pres">
      <dgm:prSet presAssocID="{E8636E00-A232-427F-9B20-842C7D4DB672}" presName="node" presStyleLbl="node1" presStyleIdx="2" presStyleCnt="8">
        <dgm:presLayoutVars>
          <dgm:bulletEnabled val="1"/>
        </dgm:presLayoutVars>
      </dgm:prSet>
      <dgm:spPr/>
    </dgm:pt>
    <dgm:pt modelId="{0F8FF1BA-79AE-D446-9552-4DBF64FBE94E}" type="pres">
      <dgm:prSet presAssocID="{50A11215-4FE6-43B9-8912-02E9E029117A}" presName="sibTrans" presStyleCnt="0"/>
      <dgm:spPr/>
    </dgm:pt>
    <dgm:pt modelId="{83A242E1-F397-9B41-9F89-67B1E2B35950}" type="pres">
      <dgm:prSet presAssocID="{AB10748A-A5C8-46C3-8002-D384DAA3326F}" presName="node" presStyleLbl="node1" presStyleIdx="3" presStyleCnt="8">
        <dgm:presLayoutVars>
          <dgm:bulletEnabled val="1"/>
        </dgm:presLayoutVars>
      </dgm:prSet>
      <dgm:spPr/>
    </dgm:pt>
    <dgm:pt modelId="{E3F59B01-C609-604C-825B-188F97FA5C47}" type="pres">
      <dgm:prSet presAssocID="{46633B67-5340-4B46-887F-790E7C8B8342}" presName="sibTrans" presStyleCnt="0"/>
      <dgm:spPr/>
    </dgm:pt>
    <dgm:pt modelId="{73F6D498-3A0F-E843-9ED7-BA3436B01002}" type="pres">
      <dgm:prSet presAssocID="{9D6B9E89-C7FD-4430-9922-7A6998DDA4EC}" presName="node" presStyleLbl="node1" presStyleIdx="4" presStyleCnt="8">
        <dgm:presLayoutVars>
          <dgm:bulletEnabled val="1"/>
        </dgm:presLayoutVars>
      </dgm:prSet>
      <dgm:spPr/>
    </dgm:pt>
    <dgm:pt modelId="{34E12311-7635-ED4C-9E3C-15BC29C22F48}" type="pres">
      <dgm:prSet presAssocID="{C4120A89-5EF9-4678-A161-B85E376F6BCF}" presName="sibTrans" presStyleCnt="0"/>
      <dgm:spPr/>
    </dgm:pt>
    <dgm:pt modelId="{CA7D2610-B3EB-DC44-B481-00F495100865}" type="pres">
      <dgm:prSet presAssocID="{F302DF3F-5F73-40E5-BB32-D9F9D73AFEAD}" presName="node" presStyleLbl="node1" presStyleIdx="5" presStyleCnt="8">
        <dgm:presLayoutVars>
          <dgm:bulletEnabled val="1"/>
        </dgm:presLayoutVars>
      </dgm:prSet>
      <dgm:spPr/>
    </dgm:pt>
    <dgm:pt modelId="{7C497517-BE5A-7743-BE55-7BDEF23227C9}" type="pres">
      <dgm:prSet presAssocID="{E8B69E9B-83FB-4078-A386-6998D5E44C1A}" presName="sibTrans" presStyleCnt="0"/>
      <dgm:spPr/>
    </dgm:pt>
    <dgm:pt modelId="{6B0CA499-3480-644F-BF4A-59635DA6AE95}" type="pres">
      <dgm:prSet presAssocID="{7A6367FD-24FD-4B02-A4EC-AB2BAF1DFC01}" presName="node" presStyleLbl="node1" presStyleIdx="6" presStyleCnt="8">
        <dgm:presLayoutVars>
          <dgm:bulletEnabled val="1"/>
        </dgm:presLayoutVars>
      </dgm:prSet>
      <dgm:spPr/>
    </dgm:pt>
    <dgm:pt modelId="{3B514A5D-6C2B-764E-84F2-45A3A3B68EA9}" type="pres">
      <dgm:prSet presAssocID="{6D8CE947-25B3-48A3-9193-FE86BD69A7D7}" presName="sibTrans" presStyleCnt="0"/>
      <dgm:spPr/>
    </dgm:pt>
    <dgm:pt modelId="{B8A741BB-F77F-2441-AD01-92CCF7078398}" type="pres">
      <dgm:prSet presAssocID="{8F4F4204-D7EF-4C38-A1B7-179757B240CD}" presName="node" presStyleLbl="node1" presStyleIdx="7" presStyleCnt="8">
        <dgm:presLayoutVars>
          <dgm:bulletEnabled val="1"/>
        </dgm:presLayoutVars>
      </dgm:prSet>
      <dgm:spPr/>
    </dgm:pt>
  </dgm:ptLst>
  <dgm:cxnLst>
    <dgm:cxn modelId="{4397F00F-E8F1-884C-94AE-8D9249C60A9F}" type="presOf" srcId="{8F4F4204-D7EF-4C38-A1B7-179757B240CD}" destId="{B8A741BB-F77F-2441-AD01-92CCF7078398}" srcOrd="0" destOrd="0" presId="urn:microsoft.com/office/officeart/2005/8/layout/default"/>
    <dgm:cxn modelId="{49F24019-0F1B-4100-82C2-AAF901163B3A}" srcId="{6A78E035-01A3-4F98-B9AD-F983E0466636}" destId="{FC977F5F-C32D-4603-8751-4DC9AFFC495A}" srcOrd="0" destOrd="0" parTransId="{3E5ECB0F-00E4-42CC-80AF-181C6C347EA4}" sibTransId="{E8EE6EE5-613D-4C82-B460-504D06F3A384}"/>
    <dgm:cxn modelId="{2865051D-C9BD-5744-90F9-61AE716829BE}" type="presOf" srcId="{9D6B9E89-C7FD-4430-9922-7A6998DDA4EC}" destId="{73F6D498-3A0F-E843-9ED7-BA3436B01002}" srcOrd="0" destOrd="0" presId="urn:microsoft.com/office/officeart/2005/8/layout/default"/>
    <dgm:cxn modelId="{617D582B-D464-3E42-9876-15F3CA54F2F3}" type="presOf" srcId="{8508BF49-2CC1-461E-86E7-4AD5764CBECB}" destId="{0B3B5AB5-F8C2-624C-98DD-3C0000168919}" srcOrd="0" destOrd="0" presId="urn:microsoft.com/office/officeart/2005/8/layout/default"/>
    <dgm:cxn modelId="{EC842A5F-9E5E-4F21-AE6B-890BA853BAC9}" srcId="{6A78E035-01A3-4F98-B9AD-F983E0466636}" destId="{9D6B9E89-C7FD-4430-9922-7A6998DDA4EC}" srcOrd="4" destOrd="0" parTransId="{4958AD09-D5AE-493D-B5DA-D97CC475CCEF}" sibTransId="{C4120A89-5EF9-4678-A161-B85E376F6BCF}"/>
    <dgm:cxn modelId="{4497A370-6283-C046-B0EE-B7CBAA42C945}" type="presOf" srcId="{E8636E00-A232-427F-9B20-842C7D4DB672}" destId="{B11E1811-A35B-0B48-B2FA-361C75050B0F}" srcOrd="0" destOrd="0" presId="urn:microsoft.com/office/officeart/2005/8/layout/default"/>
    <dgm:cxn modelId="{C47BE357-DBEA-4E18-9C4A-D21F0A0D148A}" srcId="{6A78E035-01A3-4F98-B9AD-F983E0466636}" destId="{8F4F4204-D7EF-4C38-A1B7-179757B240CD}" srcOrd="7" destOrd="0" parTransId="{5FB8B5AF-7124-427D-81A0-8281E84907F5}" sibTransId="{58EA2A1E-BFB6-46A5-AAA1-2DA7C6C2B3CA}"/>
    <dgm:cxn modelId="{4524F97B-F9F6-4E1C-86E9-E8406C5FEE49}" srcId="{6A78E035-01A3-4F98-B9AD-F983E0466636}" destId="{F302DF3F-5F73-40E5-BB32-D9F9D73AFEAD}" srcOrd="5" destOrd="0" parTransId="{CE4E60E1-C709-4804-B673-AD9E00DF5BAA}" sibTransId="{E8B69E9B-83FB-4078-A386-6998D5E44C1A}"/>
    <dgm:cxn modelId="{3CD81985-3CA4-42A5-8D35-DBE243D98293}" srcId="{6A78E035-01A3-4F98-B9AD-F983E0466636}" destId="{8508BF49-2CC1-461E-86E7-4AD5764CBECB}" srcOrd="1" destOrd="0" parTransId="{EBD465FF-C532-4925-BE64-6DB8F61FF1FD}" sibTransId="{E94347BC-14A3-4A06-9924-84C8B7866A60}"/>
    <dgm:cxn modelId="{D82227C3-E6C1-4405-ABD4-9680D5DC7560}" srcId="{6A78E035-01A3-4F98-B9AD-F983E0466636}" destId="{7A6367FD-24FD-4B02-A4EC-AB2BAF1DFC01}" srcOrd="6" destOrd="0" parTransId="{C0BC27DC-0F2B-4283-AEF8-D71F832CC7C2}" sibTransId="{6D8CE947-25B3-48A3-9193-FE86BD69A7D7}"/>
    <dgm:cxn modelId="{C66910CB-9436-F242-9780-FCCC6CA62548}" type="presOf" srcId="{F302DF3F-5F73-40E5-BB32-D9F9D73AFEAD}" destId="{CA7D2610-B3EB-DC44-B481-00F495100865}" srcOrd="0" destOrd="0" presId="urn:microsoft.com/office/officeart/2005/8/layout/default"/>
    <dgm:cxn modelId="{AF1135CF-D3D1-4746-8ECC-119127040B6E}" srcId="{6A78E035-01A3-4F98-B9AD-F983E0466636}" destId="{AB10748A-A5C8-46C3-8002-D384DAA3326F}" srcOrd="3" destOrd="0" parTransId="{0CA21228-9DA7-4C25-A890-E641EEF6F93A}" sibTransId="{46633B67-5340-4B46-887F-790E7C8B8342}"/>
    <dgm:cxn modelId="{9BA4B8E1-4537-4E6F-B58F-41B2416BA6A8}" srcId="{6A78E035-01A3-4F98-B9AD-F983E0466636}" destId="{E8636E00-A232-427F-9B20-842C7D4DB672}" srcOrd="2" destOrd="0" parTransId="{4B172BDB-AD32-4A4B-B241-3CB6F66C3BB6}" sibTransId="{50A11215-4FE6-43B9-8912-02E9E029117A}"/>
    <dgm:cxn modelId="{15791EF3-DFAB-5B42-916C-F36A46CD6895}" type="presOf" srcId="{6A78E035-01A3-4F98-B9AD-F983E0466636}" destId="{8276590E-3742-5141-8896-B49A96BBC658}" srcOrd="0" destOrd="0" presId="urn:microsoft.com/office/officeart/2005/8/layout/default"/>
    <dgm:cxn modelId="{33BDD3F4-A826-A84D-B612-4C127176E1C3}" type="presOf" srcId="{7A6367FD-24FD-4B02-A4EC-AB2BAF1DFC01}" destId="{6B0CA499-3480-644F-BF4A-59635DA6AE95}" srcOrd="0" destOrd="0" presId="urn:microsoft.com/office/officeart/2005/8/layout/default"/>
    <dgm:cxn modelId="{6F26EAF5-B50B-F245-AEBF-730ECF0DD58A}" type="presOf" srcId="{FC977F5F-C32D-4603-8751-4DC9AFFC495A}" destId="{003BDD75-6CEF-7940-BF5E-2B5D0E1E8E1D}" srcOrd="0" destOrd="0" presId="urn:microsoft.com/office/officeart/2005/8/layout/default"/>
    <dgm:cxn modelId="{970359FD-CA45-7C43-87FB-A0F5BAA1EC44}" type="presOf" srcId="{AB10748A-A5C8-46C3-8002-D384DAA3326F}" destId="{83A242E1-F397-9B41-9F89-67B1E2B35950}" srcOrd="0" destOrd="0" presId="urn:microsoft.com/office/officeart/2005/8/layout/default"/>
    <dgm:cxn modelId="{2E584A5C-D0DC-5F49-980E-26FD6FF8ED01}" type="presParOf" srcId="{8276590E-3742-5141-8896-B49A96BBC658}" destId="{003BDD75-6CEF-7940-BF5E-2B5D0E1E8E1D}" srcOrd="0" destOrd="0" presId="urn:microsoft.com/office/officeart/2005/8/layout/default"/>
    <dgm:cxn modelId="{5D380373-54AE-0343-B104-E21ABF0849EB}" type="presParOf" srcId="{8276590E-3742-5141-8896-B49A96BBC658}" destId="{50A4C970-3744-E241-9DF2-FF6EFD00EDAB}" srcOrd="1" destOrd="0" presId="urn:microsoft.com/office/officeart/2005/8/layout/default"/>
    <dgm:cxn modelId="{4BCC4DF7-D482-5446-A300-8B6D37DCD40A}" type="presParOf" srcId="{8276590E-3742-5141-8896-B49A96BBC658}" destId="{0B3B5AB5-F8C2-624C-98DD-3C0000168919}" srcOrd="2" destOrd="0" presId="urn:microsoft.com/office/officeart/2005/8/layout/default"/>
    <dgm:cxn modelId="{FC785182-FCC9-8B40-9A44-2AD247C1262F}" type="presParOf" srcId="{8276590E-3742-5141-8896-B49A96BBC658}" destId="{7C97C68E-648B-0949-BB3F-414C2E2D9A18}" srcOrd="3" destOrd="0" presId="urn:microsoft.com/office/officeart/2005/8/layout/default"/>
    <dgm:cxn modelId="{46CAF638-1D32-C34B-846C-C4335DF94D21}" type="presParOf" srcId="{8276590E-3742-5141-8896-B49A96BBC658}" destId="{B11E1811-A35B-0B48-B2FA-361C75050B0F}" srcOrd="4" destOrd="0" presId="urn:microsoft.com/office/officeart/2005/8/layout/default"/>
    <dgm:cxn modelId="{C07A9B75-5E55-7547-BE77-BEEB29FC77EB}" type="presParOf" srcId="{8276590E-3742-5141-8896-B49A96BBC658}" destId="{0F8FF1BA-79AE-D446-9552-4DBF64FBE94E}" srcOrd="5" destOrd="0" presId="urn:microsoft.com/office/officeart/2005/8/layout/default"/>
    <dgm:cxn modelId="{90B81D0B-438E-B143-8E72-3D4680C5ABD1}" type="presParOf" srcId="{8276590E-3742-5141-8896-B49A96BBC658}" destId="{83A242E1-F397-9B41-9F89-67B1E2B35950}" srcOrd="6" destOrd="0" presId="urn:microsoft.com/office/officeart/2005/8/layout/default"/>
    <dgm:cxn modelId="{B8A65344-991C-FB40-A588-F49D452E5559}" type="presParOf" srcId="{8276590E-3742-5141-8896-B49A96BBC658}" destId="{E3F59B01-C609-604C-825B-188F97FA5C47}" srcOrd="7" destOrd="0" presId="urn:microsoft.com/office/officeart/2005/8/layout/default"/>
    <dgm:cxn modelId="{62D8F4CB-46FD-B246-83D4-A25CE95A3B71}" type="presParOf" srcId="{8276590E-3742-5141-8896-B49A96BBC658}" destId="{73F6D498-3A0F-E843-9ED7-BA3436B01002}" srcOrd="8" destOrd="0" presId="urn:microsoft.com/office/officeart/2005/8/layout/default"/>
    <dgm:cxn modelId="{A83FDED0-3CC7-EB4B-A47F-D873C60C0371}" type="presParOf" srcId="{8276590E-3742-5141-8896-B49A96BBC658}" destId="{34E12311-7635-ED4C-9E3C-15BC29C22F48}" srcOrd="9" destOrd="0" presId="urn:microsoft.com/office/officeart/2005/8/layout/default"/>
    <dgm:cxn modelId="{C0540909-81F7-E841-86A7-23E14CC7E1A2}" type="presParOf" srcId="{8276590E-3742-5141-8896-B49A96BBC658}" destId="{CA7D2610-B3EB-DC44-B481-00F495100865}" srcOrd="10" destOrd="0" presId="urn:microsoft.com/office/officeart/2005/8/layout/default"/>
    <dgm:cxn modelId="{BBE715F5-8D84-7342-8CFE-A5354B36698C}" type="presParOf" srcId="{8276590E-3742-5141-8896-B49A96BBC658}" destId="{7C497517-BE5A-7743-BE55-7BDEF23227C9}" srcOrd="11" destOrd="0" presId="urn:microsoft.com/office/officeart/2005/8/layout/default"/>
    <dgm:cxn modelId="{F160516F-BDA4-9C4D-937E-5057E05CC976}" type="presParOf" srcId="{8276590E-3742-5141-8896-B49A96BBC658}" destId="{6B0CA499-3480-644F-BF4A-59635DA6AE95}" srcOrd="12" destOrd="0" presId="urn:microsoft.com/office/officeart/2005/8/layout/default"/>
    <dgm:cxn modelId="{AE6C68D1-8267-3748-9FCE-2C62EB54D103}" type="presParOf" srcId="{8276590E-3742-5141-8896-B49A96BBC658}" destId="{3B514A5D-6C2B-764E-84F2-45A3A3B68EA9}" srcOrd="13" destOrd="0" presId="urn:microsoft.com/office/officeart/2005/8/layout/default"/>
    <dgm:cxn modelId="{58BECB6E-90B2-244E-BF4E-E3930D2C39F9}" type="presParOf" srcId="{8276590E-3742-5141-8896-B49A96BBC658}" destId="{B8A741BB-F77F-2441-AD01-92CCF7078398}"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16E2E3-D81B-4514-B160-950DE240F76C}" type="doc">
      <dgm:prSet loTypeId="urn:microsoft.com/office/officeart/2016/7/layout/RepeatingBendingProcessNew" loCatId="process" qsTypeId="urn:microsoft.com/office/officeart/2005/8/quickstyle/simple1" qsCatId="simple" csTypeId="urn:microsoft.com/office/officeart/2005/8/colors/accent3_2" csCatId="accent3" phldr="1"/>
      <dgm:spPr/>
      <dgm:t>
        <a:bodyPr/>
        <a:lstStyle/>
        <a:p>
          <a:endParaRPr lang="en-US"/>
        </a:p>
      </dgm:t>
    </dgm:pt>
    <dgm:pt modelId="{C948910D-D80B-4825-BFF6-AD20E02EC998}">
      <dgm:prSet/>
      <dgm:spPr/>
      <dgm:t>
        <a:bodyPr/>
        <a:lstStyle/>
        <a:p>
          <a:r>
            <a:rPr lang="en-US"/>
            <a:t>JavaScript base language</a:t>
          </a:r>
        </a:p>
      </dgm:t>
    </dgm:pt>
    <dgm:pt modelId="{295E6798-BEA7-4B84-80A3-7B4DD7CDE999}" type="parTrans" cxnId="{ECA219B3-C3D5-4F52-808E-E7086DE49113}">
      <dgm:prSet/>
      <dgm:spPr/>
      <dgm:t>
        <a:bodyPr/>
        <a:lstStyle/>
        <a:p>
          <a:endParaRPr lang="en-US"/>
        </a:p>
      </dgm:t>
    </dgm:pt>
    <dgm:pt modelId="{1C7D8FEB-0F17-42CA-9D6F-86B79EFCDABE}" type="sibTrans" cxnId="{ECA219B3-C3D5-4F52-808E-E7086DE49113}">
      <dgm:prSet/>
      <dgm:spPr/>
      <dgm:t>
        <a:bodyPr/>
        <a:lstStyle/>
        <a:p>
          <a:endParaRPr lang="en-US"/>
        </a:p>
      </dgm:t>
    </dgm:pt>
    <dgm:pt modelId="{FE4D6EEC-A877-480F-A353-49A388786C08}">
      <dgm:prSet/>
      <dgm:spPr/>
      <dgm:t>
        <a:bodyPr/>
        <a:lstStyle/>
        <a:p>
          <a:r>
            <a:rPr lang="en-US"/>
            <a:t>Node.js JavaScript runtime environment</a:t>
          </a:r>
        </a:p>
      </dgm:t>
    </dgm:pt>
    <dgm:pt modelId="{936111A9-8B83-44F1-8B03-1A86C6EE8065}" type="parTrans" cxnId="{1E48D73A-3480-40D1-9D23-BAC99A64CFCD}">
      <dgm:prSet/>
      <dgm:spPr/>
      <dgm:t>
        <a:bodyPr/>
        <a:lstStyle/>
        <a:p>
          <a:endParaRPr lang="en-US"/>
        </a:p>
      </dgm:t>
    </dgm:pt>
    <dgm:pt modelId="{AEE704A2-5729-438E-B696-F113650E9500}" type="sibTrans" cxnId="{1E48D73A-3480-40D1-9D23-BAC99A64CFCD}">
      <dgm:prSet/>
      <dgm:spPr/>
      <dgm:t>
        <a:bodyPr/>
        <a:lstStyle/>
        <a:p>
          <a:endParaRPr lang="en-US"/>
        </a:p>
      </dgm:t>
    </dgm:pt>
    <dgm:pt modelId="{D242AA01-18D7-47C8-B0E0-5F8171F7E137}">
      <dgm:prSet/>
      <dgm:spPr/>
      <dgm:t>
        <a:bodyPr/>
        <a:lstStyle/>
        <a:p>
          <a:r>
            <a:rPr lang="en-US"/>
            <a:t>React JavaScript library installed using Node.js</a:t>
          </a:r>
        </a:p>
      </dgm:t>
    </dgm:pt>
    <dgm:pt modelId="{BE7A05D0-061F-41D7-AA03-A9BBF201B590}" type="parTrans" cxnId="{388BDD64-053D-4BE3-B535-1AC5B67FF491}">
      <dgm:prSet/>
      <dgm:spPr/>
      <dgm:t>
        <a:bodyPr/>
        <a:lstStyle/>
        <a:p>
          <a:endParaRPr lang="en-US"/>
        </a:p>
      </dgm:t>
    </dgm:pt>
    <dgm:pt modelId="{1C4BF847-3D8D-4B27-9152-A866FF33B26E}" type="sibTrans" cxnId="{388BDD64-053D-4BE3-B535-1AC5B67FF491}">
      <dgm:prSet/>
      <dgm:spPr/>
      <dgm:t>
        <a:bodyPr/>
        <a:lstStyle/>
        <a:p>
          <a:endParaRPr lang="en-US"/>
        </a:p>
      </dgm:t>
    </dgm:pt>
    <dgm:pt modelId="{76C1726E-F6BD-4A74-B259-3E0844259A3C}">
      <dgm:prSet/>
      <dgm:spPr/>
      <dgm:t>
        <a:bodyPr/>
        <a:lstStyle/>
        <a:p>
          <a:r>
            <a:rPr lang="en-US"/>
            <a:t>Replit.com online IDE</a:t>
          </a:r>
        </a:p>
      </dgm:t>
    </dgm:pt>
    <dgm:pt modelId="{F4741B7D-FBF9-4CAD-8C71-87FAEC58B103}" type="parTrans" cxnId="{5E959B97-FA1B-4364-86B4-4DEC5A6123CD}">
      <dgm:prSet/>
      <dgm:spPr/>
      <dgm:t>
        <a:bodyPr/>
        <a:lstStyle/>
        <a:p>
          <a:endParaRPr lang="en-US"/>
        </a:p>
      </dgm:t>
    </dgm:pt>
    <dgm:pt modelId="{B6449049-8C84-4F74-83F9-80B52706D116}" type="sibTrans" cxnId="{5E959B97-FA1B-4364-86B4-4DEC5A6123CD}">
      <dgm:prSet/>
      <dgm:spPr/>
      <dgm:t>
        <a:bodyPr/>
        <a:lstStyle/>
        <a:p>
          <a:endParaRPr lang="en-US"/>
        </a:p>
      </dgm:t>
    </dgm:pt>
    <dgm:pt modelId="{283FA0CC-85E1-42C9-B28D-B84B40724867}">
      <dgm:prSet/>
      <dgm:spPr/>
      <dgm:t>
        <a:bodyPr/>
        <a:lstStyle/>
        <a:p>
          <a:r>
            <a:rPr lang="en-US"/>
            <a:t>Discord for team discussion</a:t>
          </a:r>
        </a:p>
      </dgm:t>
    </dgm:pt>
    <dgm:pt modelId="{A8D0782F-598A-470E-9A08-67731560C41C}" type="parTrans" cxnId="{2CCB549B-4C4A-4EB6-B07E-F43F4BA59316}">
      <dgm:prSet/>
      <dgm:spPr/>
      <dgm:t>
        <a:bodyPr/>
        <a:lstStyle/>
        <a:p>
          <a:endParaRPr lang="en-US"/>
        </a:p>
      </dgm:t>
    </dgm:pt>
    <dgm:pt modelId="{F8C6C5C0-B14C-459E-9FF2-8C1B40F48BC5}" type="sibTrans" cxnId="{2CCB549B-4C4A-4EB6-B07E-F43F4BA59316}">
      <dgm:prSet/>
      <dgm:spPr/>
      <dgm:t>
        <a:bodyPr/>
        <a:lstStyle/>
        <a:p>
          <a:endParaRPr lang="en-US"/>
        </a:p>
      </dgm:t>
    </dgm:pt>
    <dgm:pt modelId="{C422736B-1FF2-0C4B-A3EC-80E2E9C08B73}">
      <dgm:prSet/>
      <dgm:spPr/>
      <dgm:t>
        <a:bodyPr/>
        <a:lstStyle/>
        <a:p>
          <a:r>
            <a:rPr lang="en-US"/>
            <a:t>Lucidchart</a:t>
          </a:r>
        </a:p>
        <a:p>
          <a:r>
            <a:rPr lang="en-US"/>
            <a:t>For creating diagrams</a:t>
          </a:r>
        </a:p>
      </dgm:t>
    </dgm:pt>
    <dgm:pt modelId="{4CCB6B8C-5444-F24A-A21E-8DAF102AD3DF}" type="parTrans" cxnId="{53DC2385-AF29-B248-8810-FDBFEDBA2C7F}">
      <dgm:prSet/>
      <dgm:spPr/>
      <dgm:t>
        <a:bodyPr/>
        <a:lstStyle/>
        <a:p>
          <a:endParaRPr lang="en-US"/>
        </a:p>
      </dgm:t>
    </dgm:pt>
    <dgm:pt modelId="{7ECA0706-6530-F844-A5C6-D4C2E44944E1}" type="sibTrans" cxnId="{53DC2385-AF29-B248-8810-FDBFEDBA2C7F}">
      <dgm:prSet/>
      <dgm:spPr/>
      <dgm:t>
        <a:bodyPr/>
        <a:lstStyle/>
        <a:p>
          <a:endParaRPr lang="en-US"/>
        </a:p>
      </dgm:t>
    </dgm:pt>
    <dgm:pt modelId="{62A7285C-F36D-704F-91FF-E3847F4239FB}" type="pres">
      <dgm:prSet presAssocID="{6D16E2E3-D81B-4514-B160-950DE240F76C}" presName="Name0" presStyleCnt="0">
        <dgm:presLayoutVars>
          <dgm:dir/>
          <dgm:resizeHandles val="exact"/>
        </dgm:presLayoutVars>
      </dgm:prSet>
      <dgm:spPr/>
    </dgm:pt>
    <dgm:pt modelId="{5AB96F2A-8958-5C40-B02E-A448E8760C0C}" type="pres">
      <dgm:prSet presAssocID="{C948910D-D80B-4825-BFF6-AD20E02EC998}" presName="node" presStyleLbl="node1" presStyleIdx="0" presStyleCnt="6">
        <dgm:presLayoutVars>
          <dgm:bulletEnabled val="1"/>
        </dgm:presLayoutVars>
      </dgm:prSet>
      <dgm:spPr/>
    </dgm:pt>
    <dgm:pt modelId="{65069A17-DBAE-7049-B53B-AA06A4A0C357}" type="pres">
      <dgm:prSet presAssocID="{1C7D8FEB-0F17-42CA-9D6F-86B79EFCDABE}" presName="sibTrans" presStyleLbl="sibTrans1D1" presStyleIdx="0" presStyleCnt="5"/>
      <dgm:spPr/>
    </dgm:pt>
    <dgm:pt modelId="{612DBD54-47AA-1C47-A43C-38D84C804A66}" type="pres">
      <dgm:prSet presAssocID="{1C7D8FEB-0F17-42CA-9D6F-86B79EFCDABE}" presName="connectorText" presStyleLbl="sibTrans1D1" presStyleIdx="0" presStyleCnt="5"/>
      <dgm:spPr/>
    </dgm:pt>
    <dgm:pt modelId="{D3D802F8-E246-E347-AA86-28EC905A7082}" type="pres">
      <dgm:prSet presAssocID="{FE4D6EEC-A877-480F-A353-49A388786C08}" presName="node" presStyleLbl="node1" presStyleIdx="1" presStyleCnt="6">
        <dgm:presLayoutVars>
          <dgm:bulletEnabled val="1"/>
        </dgm:presLayoutVars>
      </dgm:prSet>
      <dgm:spPr/>
    </dgm:pt>
    <dgm:pt modelId="{362297E8-5056-BB40-B463-C1137E8C5D28}" type="pres">
      <dgm:prSet presAssocID="{AEE704A2-5729-438E-B696-F113650E9500}" presName="sibTrans" presStyleLbl="sibTrans1D1" presStyleIdx="1" presStyleCnt="5"/>
      <dgm:spPr/>
    </dgm:pt>
    <dgm:pt modelId="{863F8433-66D5-E945-9AAB-615A7F3E70DE}" type="pres">
      <dgm:prSet presAssocID="{AEE704A2-5729-438E-B696-F113650E9500}" presName="connectorText" presStyleLbl="sibTrans1D1" presStyleIdx="1" presStyleCnt="5"/>
      <dgm:spPr/>
    </dgm:pt>
    <dgm:pt modelId="{D4DFA50B-1BCA-3344-81C0-CCCD7B1CDBCA}" type="pres">
      <dgm:prSet presAssocID="{D242AA01-18D7-47C8-B0E0-5F8171F7E137}" presName="node" presStyleLbl="node1" presStyleIdx="2" presStyleCnt="6">
        <dgm:presLayoutVars>
          <dgm:bulletEnabled val="1"/>
        </dgm:presLayoutVars>
      </dgm:prSet>
      <dgm:spPr/>
    </dgm:pt>
    <dgm:pt modelId="{D928D7F6-54E8-524D-9107-A726DD9C22B4}" type="pres">
      <dgm:prSet presAssocID="{1C4BF847-3D8D-4B27-9152-A866FF33B26E}" presName="sibTrans" presStyleLbl="sibTrans1D1" presStyleIdx="2" presStyleCnt="5"/>
      <dgm:spPr/>
    </dgm:pt>
    <dgm:pt modelId="{8C6C58FB-1D6A-1F49-9F8C-E23F8A55F19F}" type="pres">
      <dgm:prSet presAssocID="{1C4BF847-3D8D-4B27-9152-A866FF33B26E}" presName="connectorText" presStyleLbl="sibTrans1D1" presStyleIdx="2" presStyleCnt="5"/>
      <dgm:spPr/>
    </dgm:pt>
    <dgm:pt modelId="{4A6BB7D9-6FC6-6C42-8556-1BCE468187B7}" type="pres">
      <dgm:prSet presAssocID="{76C1726E-F6BD-4A74-B259-3E0844259A3C}" presName="node" presStyleLbl="node1" presStyleIdx="3" presStyleCnt="6">
        <dgm:presLayoutVars>
          <dgm:bulletEnabled val="1"/>
        </dgm:presLayoutVars>
      </dgm:prSet>
      <dgm:spPr/>
    </dgm:pt>
    <dgm:pt modelId="{DC002588-DB04-3045-8419-2184C963F750}" type="pres">
      <dgm:prSet presAssocID="{B6449049-8C84-4F74-83F9-80B52706D116}" presName="sibTrans" presStyleLbl="sibTrans1D1" presStyleIdx="3" presStyleCnt="5"/>
      <dgm:spPr/>
    </dgm:pt>
    <dgm:pt modelId="{67B625F1-12BC-3B44-9761-41C7E6C9F528}" type="pres">
      <dgm:prSet presAssocID="{B6449049-8C84-4F74-83F9-80B52706D116}" presName="connectorText" presStyleLbl="sibTrans1D1" presStyleIdx="3" presStyleCnt="5"/>
      <dgm:spPr/>
    </dgm:pt>
    <dgm:pt modelId="{E3C1E537-6A58-C343-A7F2-3080AF36FBC3}" type="pres">
      <dgm:prSet presAssocID="{283FA0CC-85E1-42C9-B28D-B84B40724867}" presName="node" presStyleLbl="node1" presStyleIdx="4" presStyleCnt="6">
        <dgm:presLayoutVars>
          <dgm:bulletEnabled val="1"/>
        </dgm:presLayoutVars>
      </dgm:prSet>
      <dgm:spPr/>
    </dgm:pt>
    <dgm:pt modelId="{06965C87-E416-E944-89F3-36661A7701AD}" type="pres">
      <dgm:prSet presAssocID="{F8C6C5C0-B14C-459E-9FF2-8C1B40F48BC5}" presName="sibTrans" presStyleLbl="sibTrans1D1" presStyleIdx="4" presStyleCnt="5"/>
      <dgm:spPr/>
    </dgm:pt>
    <dgm:pt modelId="{C674E760-3D7D-BC49-B976-F3F16A6E1579}" type="pres">
      <dgm:prSet presAssocID="{F8C6C5C0-B14C-459E-9FF2-8C1B40F48BC5}" presName="connectorText" presStyleLbl="sibTrans1D1" presStyleIdx="4" presStyleCnt="5"/>
      <dgm:spPr/>
    </dgm:pt>
    <dgm:pt modelId="{7170FDF6-9514-3149-9B4B-E51DD706A006}" type="pres">
      <dgm:prSet presAssocID="{C422736B-1FF2-0C4B-A3EC-80E2E9C08B73}" presName="node" presStyleLbl="node1" presStyleIdx="5" presStyleCnt="6">
        <dgm:presLayoutVars>
          <dgm:bulletEnabled val="1"/>
        </dgm:presLayoutVars>
      </dgm:prSet>
      <dgm:spPr/>
    </dgm:pt>
  </dgm:ptLst>
  <dgm:cxnLst>
    <dgm:cxn modelId="{BD2BFE06-C363-EE4A-BB95-C6C1E4C9CE7D}" type="presOf" srcId="{1C4BF847-3D8D-4B27-9152-A866FF33B26E}" destId="{8C6C58FB-1D6A-1F49-9F8C-E23F8A55F19F}" srcOrd="1" destOrd="0" presId="urn:microsoft.com/office/officeart/2016/7/layout/RepeatingBendingProcessNew"/>
    <dgm:cxn modelId="{D227BD33-9D33-714B-A14A-E0297401A22A}" type="presOf" srcId="{FE4D6EEC-A877-480F-A353-49A388786C08}" destId="{D3D802F8-E246-E347-AA86-28EC905A7082}" srcOrd="0" destOrd="0" presId="urn:microsoft.com/office/officeart/2016/7/layout/RepeatingBendingProcessNew"/>
    <dgm:cxn modelId="{1E48D73A-3480-40D1-9D23-BAC99A64CFCD}" srcId="{6D16E2E3-D81B-4514-B160-950DE240F76C}" destId="{FE4D6EEC-A877-480F-A353-49A388786C08}" srcOrd="1" destOrd="0" parTransId="{936111A9-8B83-44F1-8B03-1A86C6EE8065}" sibTransId="{AEE704A2-5729-438E-B696-F113650E9500}"/>
    <dgm:cxn modelId="{125E3340-2D50-9444-A3B6-AB4D059EAEC8}" type="presOf" srcId="{1C4BF847-3D8D-4B27-9152-A866FF33B26E}" destId="{D928D7F6-54E8-524D-9107-A726DD9C22B4}" srcOrd="0" destOrd="0" presId="urn:microsoft.com/office/officeart/2016/7/layout/RepeatingBendingProcessNew"/>
    <dgm:cxn modelId="{50C3365E-C40C-DD46-98E9-6C4703B5589B}" type="presOf" srcId="{1C7D8FEB-0F17-42CA-9D6F-86B79EFCDABE}" destId="{612DBD54-47AA-1C47-A43C-38D84C804A66}" srcOrd="1" destOrd="0" presId="urn:microsoft.com/office/officeart/2016/7/layout/RepeatingBendingProcessNew"/>
    <dgm:cxn modelId="{8FAC3B60-886A-CA48-A71B-7EA549B85CD3}" type="presOf" srcId="{76C1726E-F6BD-4A74-B259-3E0844259A3C}" destId="{4A6BB7D9-6FC6-6C42-8556-1BCE468187B7}" srcOrd="0" destOrd="0" presId="urn:microsoft.com/office/officeart/2016/7/layout/RepeatingBendingProcessNew"/>
    <dgm:cxn modelId="{E0FE2841-C8FC-2E4A-BDF8-5207F87775B3}" type="presOf" srcId="{F8C6C5C0-B14C-459E-9FF2-8C1B40F48BC5}" destId="{C674E760-3D7D-BC49-B976-F3F16A6E1579}" srcOrd="1" destOrd="0" presId="urn:microsoft.com/office/officeart/2016/7/layout/RepeatingBendingProcessNew"/>
    <dgm:cxn modelId="{388BDD64-053D-4BE3-B535-1AC5B67FF491}" srcId="{6D16E2E3-D81B-4514-B160-950DE240F76C}" destId="{D242AA01-18D7-47C8-B0E0-5F8171F7E137}" srcOrd="2" destOrd="0" parTransId="{BE7A05D0-061F-41D7-AA03-A9BBF201B590}" sibTransId="{1C4BF847-3D8D-4B27-9152-A866FF33B26E}"/>
    <dgm:cxn modelId="{7D977D49-6555-B442-86C7-1738ED11B1BC}" type="presOf" srcId="{B6449049-8C84-4F74-83F9-80B52706D116}" destId="{DC002588-DB04-3045-8419-2184C963F750}" srcOrd="0" destOrd="0" presId="urn:microsoft.com/office/officeart/2016/7/layout/RepeatingBendingProcessNew"/>
    <dgm:cxn modelId="{FED7434C-884D-AC4F-A0DE-449779318F7B}" type="presOf" srcId="{C422736B-1FF2-0C4B-A3EC-80E2E9C08B73}" destId="{7170FDF6-9514-3149-9B4B-E51DD706A006}" srcOrd="0" destOrd="0" presId="urn:microsoft.com/office/officeart/2016/7/layout/RepeatingBendingProcessNew"/>
    <dgm:cxn modelId="{1B63CB78-AE2E-1A4B-AAE7-A2BD14CE4FB6}" type="presOf" srcId="{D242AA01-18D7-47C8-B0E0-5F8171F7E137}" destId="{D4DFA50B-1BCA-3344-81C0-CCCD7B1CDBCA}" srcOrd="0" destOrd="0" presId="urn:microsoft.com/office/officeart/2016/7/layout/RepeatingBendingProcessNew"/>
    <dgm:cxn modelId="{4BFD5879-0ADD-5D49-972D-90F2E44B9C17}" type="presOf" srcId="{C948910D-D80B-4825-BFF6-AD20E02EC998}" destId="{5AB96F2A-8958-5C40-B02E-A448E8760C0C}" srcOrd="0" destOrd="0" presId="urn:microsoft.com/office/officeart/2016/7/layout/RepeatingBendingProcessNew"/>
    <dgm:cxn modelId="{E1BF1785-0904-2640-BDE3-3AE2D2EBC590}" type="presOf" srcId="{283FA0CC-85E1-42C9-B28D-B84B40724867}" destId="{E3C1E537-6A58-C343-A7F2-3080AF36FBC3}" srcOrd="0" destOrd="0" presId="urn:microsoft.com/office/officeart/2016/7/layout/RepeatingBendingProcessNew"/>
    <dgm:cxn modelId="{53DC2385-AF29-B248-8810-FDBFEDBA2C7F}" srcId="{6D16E2E3-D81B-4514-B160-950DE240F76C}" destId="{C422736B-1FF2-0C4B-A3EC-80E2E9C08B73}" srcOrd="5" destOrd="0" parTransId="{4CCB6B8C-5444-F24A-A21E-8DAF102AD3DF}" sibTransId="{7ECA0706-6530-F844-A5C6-D4C2E44944E1}"/>
    <dgm:cxn modelId="{37826D93-6F75-F04B-A21B-EA5D0AA34196}" type="presOf" srcId="{B6449049-8C84-4F74-83F9-80B52706D116}" destId="{67B625F1-12BC-3B44-9761-41C7E6C9F528}" srcOrd="1" destOrd="0" presId="urn:microsoft.com/office/officeart/2016/7/layout/RepeatingBendingProcessNew"/>
    <dgm:cxn modelId="{5E959B97-FA1B-4364-86B4-4DEC5A6123CD}" srcId="{6D16E2E3-D81B-4514-B160-950DE240F76C}" destId="{76C1726E-F6BD-4A74-B259-3E0844259A3C}" srcOrd="3" destOrd="0" parTransId="{F4741B7D-FBF9-4CAD-8C71-87FAEC58B103}" sibTransId="{B6449049-8C84-4F74-83F9-80B52706D116}"/>
    <dgm:cxn modelId="{2CCB549B-4C4A-4EB6-B07E-F43F4BA59316}" srcId="{6D16E2E3-D81B-4514-B160-950DE240F76C}" destId="{283FA0CC-85E1-42C9-B28D-B84B40724867}" srcOrd="4" destOrd="0" parTransId="{A8D0782F-598A-470E-9A08-67731560C41C}" sibTransId="{F8C6C5C0-B14C-459E-9FF2-8C1B40F48BC5}"/>
    <dgm:cxn modelId="{6C548B9D-5C7C-634F-A3B7-EA5E515BE019}" type="presOf" srcId="{F8C6C5C0-B14C-459E-9FF2-8C1B40F48BC5}" destId="{06965C87-E416-E944-89F3-36661A7701AD}" srcOrd="0" destOrd="0" presId="urn:microsoft.com/office/officeart/2016/7/layout/RepeatingBendingProcessNew"/>
    <dgm:cxn modelId="{4B47AFA7-89AB-2E42-AA97-C682BFF50B79}" type="presOf" srcId="{AEE704A2-5729-438E-B696-F113650E9500}" destId="{863F8433-66D5-E945-9AAB-615A7F3E70DE}" srcOrd="1" destOrd="0" presId="urn:microsoft.com/office/officeart/2016/7/layout/RepeatingBendingProcessNew"/>
    <dgm:cxn modelId="{706D95AB-1948-384C-8E65-AE5A5A5977A6}" type="presOf" srcId="{1C7D8FEB-0F17-42CA-9D6F-86B79EFCDABE}" destId="{65069A17-DBAE-7049-B53B-AA06A4A0C357}" srcOrd="0" destOrd="0" presId="urn:microsoft.com/office/officeart/2016/7/layout/RepeatingBendingProcessNew"/>
    <dgm:cxn modelId="{DB256CAF-D36D-C94E-94AC-0873FF68B94B}" type="presOf" srcId="{6D16E2E3-D81B-4514-B160-950DE240F76C}" destId="{62A7285C-F36D-704F-91FF-E3847F4239FB}" srcOrd="0" destOrd="0" presId="urn:microsoft.com/office/officeart/2016/7/layout/RepeatingBendingProcessNew"/>
    <dgm:cxn modelId="{ECA219B3-C3D5-4F52-808E-E7086DE49113}" srcId="{6D16E2E3-D81B-4514-B160-950DE240F76C}" destId="{C948910D-D80B-4825-BFF6-AD20E02EC998}" srcOrd="0" destOrd="0" parTransId="{295E6798-BEA7-4B84-80A3-7B4DD7CDE999}" sibTransId="{1C7D8FEB-0F17-42CA-9D6F-86B79EFCDABE}"/>
    <dgm:cxn modelId="{09877BB9-B9A5-9A48-B42B-4E7E3048A7AD}" type="presOf" srcId="{AEE704A2-5729-438E-B696-F113650E9500}" destId="{362297E8-5056-BB40-B463-C1137E8C5D28}" srcOrd="0" destOrd="0" presId="urn:microsoft.com/office/officeart/2016/7/layout/RepeatingBendingProcessNew"/>
    <dgm:cxn modelId="{A03175BC-BA72-E64E-9B6F-DC2C71120F2A}" type="presParOf" srcId="{62A7285C-F36D-704F-91FF-E3847F4239FB}" destId="{5AB96F2A-8958-5C40-B02E-A448E8760C0C}" srcOrd="0" destOrd="0" presId="urn:microsoft.com/office/officeart/2016/7/layout/RepeatingBendingProcessNew"/>
    <dgm:cxn modelId="{B672051B-1F0D-684D-9419-D5DD9DA9FE7A}" type="presParOf" srcId="{62A7285C-F36D-704F-91FF-E3847F4239FB}" destId="{65069A17-DBAE-7049-B53B-AA06A4A0C357}" srcOrd="1" destOrd="0" presId="urn:microsoft.com/office/officeart/2016/7/layout/RepeatingBendingProcessNew"/>
    <dgm:cxn modelId="{74244E57-7617-3549-98F8-75AAE7CA0F41}" type="presParOf" srcId="{65069A17-DBAE-7049-B53B-AA06A4A0C357}" destId="{612DBD54-47AA-1C47-A43C-38D84C804A66}" srcOrd="0" destOrd="0" presId="urn:microsoft.com/office/officeart/2016/7/layout/RepeatingBendingProcessNew"/>
    <dgm:cxn modelId="{B5B2EF7E-E018-8148-BACC-242B45E77B1A}" type="presParOf" srcId="{62A7285C-F36D-704F-91FF-E3847F4239FB}" destId="{D3D802F8-E246-E347-AA86-28EC905A7082}" srcOrd="2" destOrd="0" presId="urn:microsoft.com/office/officeart/2016/7/layout/RepeatingBendingProcessNew"/>
    <dgm:cxn modelId="{4BFEA3EE-B947-6142-940A-61EBC18D3041}" type="presParOf" srcId="{62A7285C-F36D-704F-91FF-E3847F4239FB}" destId="{362297E8-5056-BB40-B463-C1137E8C5D28}" srcOrd="3" destOrd="0" presId="urn:microsoft.com/office/officeart/2016/7/layout/RepeatingBendingProcessNew"/>
    <dgm:cxn modelId="{AC9DB4B7-2CC9-4D47-968B-45FBD31793AD}" type="presParOf" srcId="{362297E8-5056-BB40-B463-C1137E8C5D28}" destId="{863F8433-66D5-E945-9AAB-615A7F3E70DE}" srcOrd="0" destOrd="0" presId="urn:microsoft.com/office/officeart/2016/7/layout/RepeatingBendingProcessNew"/>
    <dgm:cxn modelId="{B4B2DBB9-1141-D64A-B5AA-13BE42119030}" type="presParOf" srcId="{62A7285C-F36D-704F-91FF-E3847F4239FB}" destId="{D4DFA50B-1BCA-3344-81C0-CCCD7B1CDBCA}" srcOrd="4" destOrd="0" presId="urn:microsoft.com/office/officeart/2016/7/layout/RepeatingBendingProcessNew"/>
    <dgm:cxn modelId="{E804DFD5-9E50-4941-B750-43F82136D579}" type="presParOf" srcId="{62A7285C-F36D-704F-91FF-E3847F4239FB}" destId="{D928D7F6-54E8-524D-9107-A726DD9C22B4}" srcOrd="5" destOrd="0" presId="urn:microsoft.com/office/officeart/2016/7/layout/RepeatingBendingProcessNew"/>
    <dgm:cxn modelId="{76B4A537-60B5-574D-A9F5-BD36664C6E9F}" type="presParOf" srcId="{D928D7F6-54E8-524D-9107-A726DD9C22B4}" destId="{8C6C58FB-1D6A-1F49-9F8C-E23F8A55F19F}" srcOrd="0" destOrd="0" presId="urn:microsoft.com/office/officeart/2016/7/layout/RepeatingBendingProcessNew"/>
    <dgm:cxn modelId="{48B556C3-7CF7-1343-B966-315FC20EE0CE}" type="presParOf" srcId="{62A7285C-F36D-704F-91FF-E3847F4239FB}" destId="{4A6BB7D9-6FC6-6C42-8556-1BCE468187B7}" srcOrd="6" destOrd="0" presId="urn:microsoft.com/office/officeart/2016/7/layout/RepeatingBendingProcessNew"/>
    <dgm:cxn modelId="{81C3A887-0392-0948-9B84-010A8DA18741}" type="presParOf" srcId="{62A7285C-F36D-704F-91FF-E3847F4239FB}" destId="{DC002588-DB04-3045-8419-2184C963F750}" srcOrd="7" destOrd="0" presId="urn:microsoft.com/office/officeart/2016/7/layout/RepeatingBendingProcessNew"/>
    <dgm:cxn modelId="{AA04CCF7-5BB8-6E42-898F-3A03B9D81A8A}" type="presParOf" srcId="{DC002588-DB04-3045-8419-2184C963F750}" destId="{67B625F1-12BC-3B44-9761-41C7E6C9F528}" srcOrd="0" destOrd="0" presId="urn:microsoft.com/office/officeart/2016/7/layout/RepeatingBendingProcessNew"/>
    <dgm:cxn modelId="{266BFED4-CB03-574D-8DDF-BD67ED2BA4AB}" type="presParOf" srcId="{62A7285C-F36D-704F-91FF-E3847F4239FB}" destId="{E3C1E537-6A58-C343-A7F2-3080AF36FBC3}" srcOrd="8" destOrd="0" presId="urn:microsoft.com/office/officeart/2016/7/layout/RepeatingBendingProcessNew"/>
    <dgm:cxn modelId="{F2E04C1D-11CD-2C4C-BDBA-EA34099DBEDE}" type="presParOf" srcId="{62A7285C-F36D-704F-91FF-E3847F4239FB}" destId="{06965C87-E416-E944-89F3-36661A7701AD}" srcOrd="9" destOrd="0" presId="urn:microsoft.com/office/officeart/2016/7/layout/RepeatingBendingProcessNew"/>
    <dgm:cxn modelId="{F58527AA-25C8-084C-ADAB-4072FA8C0F64}" type="presParOf" srcId="{06965C87-E416-E944-89F3-36661A7701AD}" destId="{C674E760-3D7D-BC49-B976-F3F16A6E1579}" srcOrd="0" destOrd="0" presId="urn:microsoft.com/office/officeart/2016/7/layout/RepeatingBendingProcessNew"/>
    <dgm:cxn modelId="{7F5DB80F-56CD-0340-B9DC-F434E70EEE55}" type="presParOf" srcId="{62A7285C-F36D-704F-91FF-E3847F4239FB}" destId="{7170FDF6-9514-3149-9B4B-E51DD706A006}"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2E56C0-D448-E24D-BA79-5C04AF33A5EC}" type="doc">
      <dgm:prSet loTypeId="urn:microsoft.com/office/officeart/2005/8/layout/vList2" loCatId="list" qsTypeId="urn:microsoft.com/office/officeart/2005/8/quickstyle/simple1" qsCatId="simple" csTypeId="urn:microsoft.com/office/officeart/2005/8/colors/accent1_3" csCatId="accent1"/>
      <dgm:spPr/>
      <dgm:t>
        <a:bodyPr/>
        <a:lstStyle/>
        <a:p>
          <a:endParaRPr lang="en-US"/>
        </a:p>
      </dgm:t>
    </dgm:pt>
    <dgm:pt modelId="{3829E547-A387-0F4D-B67E-FA89FE8D094A}">
      <dgm:prSet/>
      <dgm:spPr/>
      <dgm:t>
        <a:bodyPr/>
        <a:lstStyle/>
        <a:p>
          <a:r>
            <a:rPr lang="en-US"/>
            <a:t>The first entity is </a:t>
          </a:r>
          <a:r>
            <a:rPr lang="en-US" b="1"/>
            <a:t>Account</a:t>
          </a:r>
          <a:r>
            <a:rPr lang="en-US"/>
            <a:t>, that holds website’s Account, and besides its primary key </a:t>
          </a:r>
          <a:r>
            <a:rPr lang="en-US" err="1"/>
            <a:t>AccountID</a:t>
          </a:r>
          <a:r>
            <a:rPr lang="en-US"/>
            <a:t>, it holds account details such as user’s Name, Email, Password, Entry Creation and Change date/times, Account Type (such as User or Administrator), and 2 foreign keys to Zoom Account and Calendar entities. </a:t>
          </a:r>
        </a:p>
      </dgm:t>
    </dgm:pt>
    <dgm:pt modelId="{76621DFC-BCF5-7F4C-979E-7F84608BDBB5}" type="parTrans" cxnId="{C556010F-560D-D44C-AE39-39865EAF500C}">
      <dgm:prSet/>
      <dgm:spPr/>
      <dgm:t>
        <a:bodyPr/>
        <a:lstStyle/>
        <a:p>
          <a:endParaRPr lang="en-US"/>
        </a:p>
      </dgm:t>
    </dgm:pt>
    <dgm:pt modelId="{76F3A9E4-0E33-0846-8143-75492A83CEB0}" type="sibTrans" cxnId="{C556010F-560D-D44C-AE39-39865EAF500C}">
      <dgm:prSet/>
      <dgm:spPr/>
      <dgm:t>
        <a:bodyPr/>
        <a:lstStyle/>
        <a:p>
          <a:endParaRPr lang="en-US"/>
        </a:p>
      </dgm:t>
    </dgm:pt>
    <dgm:pt modelId="{194DF7C5-D60B-5347-8DC3-6C04FE976FC7}">
      <dgm:prSet/>
      <dgm:spPr/>
      <dgm:t>
        <a:bodyPr/>
        <a:lstStyle/>
        <a:p>
          <a:r>
            <a:rPr lang="en-US" b="1"/>
            <a:t>Zoom Account </a:t>
          </a:r>
          <a:r>
            <a:rPr lang="en-US"/>
            <a:t>entity’s, with its self-explanatory name, primary key is ZoomID, and it holds attributes of Zoom’s Name, Account number, Password, and one foreign key to Zoom Calendar entity. There should be none (such as for Administrator) or one (such as for a User) Zoom Account per a website’s Account. </a:t>
          </a:r>
        </a:p>
      </dgm:t>
    </dgm:pt>
    <dgm:pt modelId="{D93AF389-4DC2-B346-8448-8849D0B4987D}" type="parTrans" cxnId="{BC68D7D8-4213-ED4D-B619-548AF34FDF04}">
      <dgm:prSet/>
      <dgm:spPr/>
      <dgm:t>
        <a:bodyPr/>
        <a:lstStyle/>
        <a:p>
          <a:endParaRPr lang="en-US"/>
        </a:p>
      </dgm:t>
    </dgm:pt>
    <dgm:pt modelId="{0F9C401D-3441-084B-A195-266EF6A1E3EA}" type="sibTrans" cxnId="{BC68D7D8-4213-ED4D-B619-548AF34FDF04}">
      <dgm:prSet/>
      <dgm:spPr/>
      <dgm:t>
        <a:bodyPr/>
        <a:lstStyle/>
        <a:p>
          <a:endParaRPr lang="en-US"/>
        </a:p>
      </dgm:t>
    </dgm:pt>
    <dgm:pt modelId="{EF5CD778-4F94-F248-96F9-D41E2C33A264}">
      <dgm:prSet/>
      <dgm:spPr/>
      <dgm:t>
        <a:bodyPr/>
        <a:lstStyle/>
        <a:p>
          <a:r>
            <a:rPr lang="en-US" b="1"/>
            <a:t>Zoom Calendar </a:t>
          </a:r>
          <a:r>
            <a:rPr lang="en-US"/>
            <a:t>entity’s, self-explanatorily named, primary key is merged from ZoomCalendarID and DateTimeSlotID, with Event Detail Copy containing virtually all details later emailed as a confirmation, and Link containing a separate copy of the meeting’s link for quick access purposes. Each Zoom Calendar has exactly one Zoom Account.</a:t>
          </a:r>
        </a:p>
      </dgm:t>
    </dgm:pt>
    <dgm:pt modelId="{B796704E-4971-A34E-941A-8CDCF1C9E481}" type="parTrans" cxnId="{19C4438C-355E-644C-ABB5-93FF550B4525}">
      <dgm:prSet/>
      <dgm:spPr/>
      <dgm:t>
        <a:bodyPr/>
        <a:lstStyle/>
        <a:p>
          <a:endParaRPr lang="en-US"/>
        </a:p>
      </dgm:t>
    </dgm:pt>
    <dgm:pt modelId="{A97B20DC-6728-E84B-88D7-1C983E030C8E}" type="sibTrans" cxnId="{19C4438C-355E-644C-ABB5-93FF550B4525}">
      <dgm:prSet/>
      <dgm:spPr/>
      <dgm:t>
        <a:bodyPr/>
        <a:lstStyle/>
        <a:p>
          <a:endParaRPr lang="en-US"/>
        </a:p>
      </dgm:t>
    </dgm:pt>
    <dgm:pt modelId="{BF32EBE6-E35E-AD4B-9C2A-D281AAA14CA2}" type="pres">
      <dgm:prSet presAssocID="{472E56C0-D448-E24D-BA79-5C04AF33A5EC}" presName="linear" presStyleCnt="0">
        <dgm:presLayoutVars>
          <dgm:animLvl val="lvl"/>
          <dgm:resizeHandles val="exact"/>
        </dgm:presLayoutVars>
      </dgm:prSet>
      <dgm:spPr/>
    </dgm:pt>
    <dgm:pt modelId="{9641C0D2-7758-344C-8EA2-B1246EAAF6EB}" type="pres">
      <dgm:prSet presAssocID="{3829E547-A387-0F4D-B67E-FA89FE8D094A}" presName="parentText" presStyleLbl="node1" presStyleIdx="0" presStyleCnt="3">
        <dgm:presLayoutVars>
          <dgm:chMax val="0"/>
          <dgm:bulletEnabled val="1"/>
        </dgm:presLayoutVars>
      </dgm:prSet>
      <dgm:spPr/>
    </dgm:pt>
    <dgm:pt modelId="{28BBE86C-B2D0-F64D-93F6-6D38207A51F3}" type="pres">
      <dgm:prSet presAssocID="{76F3A9E4-0E33-0846-8143-75492A83CEB0}" presName="spacer" presStyleCnt="0"/>
      <dgm:spPr/>
    </dgm:pt>
    <dgm:pt modelId="{C79E59C0-F2B4-CA40-B836-79D88838100D}" type="pres">
      <dgm:prSet presAssocID="{194DF7C5-D60B-5347-8DC3-6C04FE976FC7}" presName="parentText" presStyleLbl="node1" presStyleIdx="1" presStyleCnt="3">
        <dgm:presLayoutVars>
          <dgm:chMax val="0"/>
          <dgm:bulletEnabled val="1"/>
        </dgm:presLayoutVars>
      </dgm:prSet>
      <dgm:spPr/>
    </dgm:pt>
    <dgm:pt modelId="{547EFB1E-C46B-4C44-A8D6-AB04927D9F3B}" type="pres">
      <dgm:prSet presAssocID="{0F9C401D-3441-084B-A195-266EF6A1E3EA}" presName="spacer" presStyleCnt="0"/>
      <dgm:spPr/>
    </dgm:pt>
    <dgm:pt modelId="{86EAF82A-2B96-6C4E-8DA0-39FFCE7DDA78}" type="pres">
      <dgm:prSet presAssocID="{EF5CD778-4F94-F248-96F9-D41E2C33A264}" presName="parentText" presStyleLbl="node1" presStyleIdx="2" presStyleCnt="3">
        <dgm:presLayoutVars>
          <dgm:chMax val="0"/>
          <dgm:bulletEnabled val="1"/>
        </dgm:presLayoutVars>
      </dgm:prSet>
      <dgm:spPr/>
    </dgm:pt>
  </dgm:ptLst>
  <dgm:cxnLst>
    <dgm:cxn modelId="{C556010F-560D-D44C-AE39-39865EAF500C}" srcId="{472E56C0-D448-E24D-BA79-5C04AF33A5EC}" destId="{3829E547-A387-0F4D-B67E-FA89FE8D094A}" srcOrd="0" destOrd="0" parTransId="{76621DFC-BCF5-7F4C-979E-7F84608BDBB5}" sibTransId="{76F3A9E4-0E33-0846-8143-75492A83CEB0}"/>
    <dgm:cxn modelId="{E454415C-B58C-AE4C-9798-5CCFC8C58ED2}" type="presOf" srcId="{EF5CD778-4F94-F248-96F9-D41E2C33A264}" destId="{86EAF82A-2B96-6C4E-8DA0-39FFCE7DDA78}" srcOrd="0" destOrd="0" presId="urn:microsoft.com/office/officeart/2005/8/layout/vList2"/>
    <dgm:cxn modelId="{25BF035F-EFFA-2746-9D48-021AFBEDFF53}" type="presOf" srcId="{472E56C0-D448-E24D-BA79-5C04AF33A5EC}" destId="{BF32EBE6-E35E-AD4B-9C2A-D281AAA14CA2}" srcOrd="0" destOrd="0" presId="urn:microsoft.com/office/officeart/2005/8/layout/vList2"/>
    <dgm:cxn modelId="{19C4438C-355E-644C-ABB5-93FF550B4525}" srcId="{472E56C0-D448-E24D-BA79-5C04AF33A5EC}" destId="{EF5CD778-4F94-F248-96F9-D41E2C33A264}" srcOrd="2" destOrd="0" parTransId="{B796704E-4971-A34E-941A-8CDCF1C9E481}" sibTransId="{A97B20DC-6728-E84B-88D7-1C983E030C8E}"/>
    <dgm:cxn modelId="{E031A692-D027-0F4B-8F38-F88673044347}" type="presOf" srcId="{194DF7C5-D60B-5347-8DC3-6C04FE976FC7}" destId="{C79E59C0-F2B4-CA40-B836-79D88838100D}" srcOrd="0" destOrd="0" presId="urn:microsoft.com/office/officeart/2005/8/layout/vList2"/>
    <dgm:cxn modelId="{5518F793-5F5B-5349-B289-DF7862643B8B}" type="presOf" srcId="{3829E547-A387-0F4D-B67E-FA89FE8D094A}" destId="{9641C0D2-7758-344C-8EA2-B1246EAAF6EB}" srcOrd="0" destOrd="0" presId="urn:microsoft.com/office/officeart/2005/8/layout/vList2"/>
    <dgm:cxn modelId="{BC68D7D8-4213-ED4D-B619-548AF34FDF04}" srcId="{472E56C0-D448-E24D-BA79-5C04AF33A5EC}" destId="{194DF7C5-D60B-5347-8DC3-6C04FE976FC7}" srcOrd="1" destOrd="0" parTransId="{D93AF389-4DC2-B346-8448-8849D0B4987D}" sibTransId="{0F9C401D-3441-084B-A195-266EF6A1E3EA}"/>
    <dgm:cxn modelId="{12718B5B-08B6-9847-B3C6-BFEA12C9E221}" type="presParOf" srcId="{BF32EBE6-E35E-AD4B-9C2A-D281AAA14CA2}" destId="{9641C0D2-7758-344C-8EA2-B1246EAAF6EB}" srcOrd="0" destOrd="0" presId="urn:microsoft.com/office/officeart/2005/8/layout/vList2"/>
    <dgm:cxn modelId="{46599D8F-D357-1B44-989F-DFD2ACA8BC19}" type="presParOf" srcId="{BF32EBE6-E35E-AD4B-9C2A-D281AAA14CA2}" destId="{28BBE86C-B2D0-F64D-93F6-6D38207A51F3}" srcOrd="1" destOrd="0" presId="urn:microsoft.com/office/officeart/2005/8/layout/vList2"/>
    <dgm:cxn modelId="{80639C02-004D-D34A-BED8-B47DA74BEF77}" type="presParOf" srcId="{BF32EBE6-E35E-AD4B-9C2A-D281AAA14CA2}" destId="{C79E59C0-F2B4-CA40-B836-79D88838100D}" srcOrd="2" destOrd="0" presId="urn:microsoft.com/office/officeart/2005/8/layout/vList2"/>
    <dgm:cxn modelId="{C47AED15-EA46-AE48-959D-B8A7CC61B97D}" type="presParOf" srcId="{BF32EBE6-E35E-AD4B-9C2A-D281AAA14CA2}" destId="{547EFB1E-C46B-4C44-A8D6-AB04927D9F3B}" srcOrd="3" destOrd="0" presId="urn:microsoft.com/office/officeart/2005/8/layout/vList2"/>
    <dgm:cxn modelId="{501E6F6E-5B1B-F449-8CAB-1193E3ED5FAC}" type="presParOf" srcId="{BF32EBE6-E35E-AD4B-9C2A-D281AAA14CA2}" destId="{86EAF82A-2B96-6C4E-8DA0-39FFCE7DDA7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2E56C0-D448-E24D-BA79-5C04AF33A5EC}"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3829E547-A387-0F4D-B67E-FA89FE8D094A}">
      <dgm:prSet/>
      <dgm:spPr/>
      <dgm:t>
        <a:bodyPr/>
        <a:lstStyle/>
        <a:p>
          <a:r>
            <a:rPr lang="en-US" b="1"/>
            <a:t>Calendar</a:t>
          </a:r>
          <a:r>
            <a:rPr lang="en-US"/>
            <a:t> entity holds the user’s calendar, and its primary key is merged from </a:t>
          </a:r>
          <a:r>
            <a:rPr lang="en-US" err="1"/>
            <a:t>CalendarID</a:t>
          </a:r>
          <a:r>
            <a:rPr lang="en-US"/>
            <a:t>, </a:t>
          </a:r>
          <a:r>
            <a:rPr lang="en-US" err="1"/>
            <a:t>DayID</a:t>
          </a:r>
          <a:r>
            <a:rPr lang="en-US"/>
            <a:t>, and </a:t>
          </a:r>
          <a:r>
            <a:rPr lang="en-US" err="1"/>
            <a:t>TimeSlotID</a:t>
          </a:r>
          <a:r>
            <a:rPr lang="en-US"/>
            <a:t>, with attributes being </a:t>
          </a:r>
          <a:r>
            <a:rPr lang="en-US" err="1"/>
            <a:t>IsAvailable</a:t>
          </a:r>
          <a:r>
            <a:rPr lang="en-US"/>
            <a:t>, </a:t>
          </a:r>
          <a:r>
            <a:rPr lang="en-US" err="1"/>
            <a:t>ChangedBy</a:t>
          </a:r>
          <a:r>
            <a:rPr lang="en-US"/>
            <a:t>, </a:t>
          </a:r>
          <a:r>
            <a:rPr lang="en-US" err="1"/>
            <a:t>ChangeDateTime</a:t>
          </a:r>
          <a:r>
            <a:rPr lang="en-US"/>
            <a:t>, and one foreign key to the Event entity. Calendar can have zero or many Events. </a:t>
          </a:r>
        </a:p>
      </dgm:t>
    </dgm:pt>
    <dgm:pt modelId="{76621DFC-BCF5-7F4C-979E-7F84608BDBB5}" type="parTrans" cxnId="{C556010F-560D-D44C-AE39-39865EAF500C}">
      <dgm:prSet/>
      <dgm:spPr/>
      <dgm:t>
        <a:bodyPr/>
        <a:lstStyle/>
        <a:p>
          <a:endParaRPr lang="en-US"/>
        </a:p>
      </dgm:t>
    </dgm:pt>
    <dgm:pt modelId="{76F3A9E4-0E33-0846-8143-75492A83CEB0}" type="sibTrans" cxnId="{C556010F-560D-D44C-AE39-39865EAF500C}">
      <dgm:prSet/>
      <dgm:spPr/>
      <dgm:t>
        <a:bodyPr/>
        <a:lstStyle/>
        <a:p>
          <a:endParaRPr lang="en-US"/>
        </a:p>
      </dgm:t>
    </dgm:pt>
    <dgm:pt modelId="{194DF7C5-D60B-5347-8DC3-6C04FE976FC7}">
      <dgm:prSet/>
      <dgm:spPr/>
      <dgm:t>
        <a:bodyPr/>
        <a:lstStyle/>
        <a:p>
          <a:r>
            <a:rPr lang="en-US" b="1"/>
            <a:t>Event</a:t>
          </a:r>
          <a:r>
            <a:rPr lang="en-US"/>
            <a:t> entity holds event details, and its primary key is </a:t>
          </a:r>
          <a:r>
            <a:rPr lang="en-US" err="1"/>
            <a:t>EventID</a:t>
          </a:r>
          <a:r>
            <a:rPr lang="en-US"/>
            <a:t>, and it holds attributes </a:t>
          </a:r>
          <a:r>
            <a:rPr lang="en-US" err="1"/>
            <a:t>EventName</a:t>
          </a:r>
          <a:r>
            <a:rPr lang="en-US"/>
            <a:t>, event Start and End date/times, and 2 foreign keys to </a:t>
          </a:r>
          <a:r>
            <a:rPr lang="en-US" err="1"/>
            <a:t>AppointmentType</a:t>
          </a:r>
          <a:r>
            <a:rPr lang="en-US"/>
            <a:t> and Recurring entities. Event can have exactly one appointment type and from zero to many recurrences, as well as from one to many attendee reservations.</a:t>
          </a:r>
        </a:p>
      </dgm:t>
    </dgm:pt>
    <dgm:pt modelId="{D93AF389-4DC2-B346-8448-8849D0B4987D}" type="parTrans" cxnId="{BC68D7D8-4213-ED4D-B619-548AF34FDF04}">
      <dgm:prSet/>
      <dgm:spPr/>
      <dgm:t>
        <a:bodyPr/>
        <a:lstStyle/>
        <a:p>
          <a:endParaRPr lang="en-US"/>
        </a:p>
      </dgm:t>
    </dgm:pt>
    <dgm:pt modelId="{0F9C401D-3441-084B-A195-266EF6A1E3EA}" type="sibTrans" cxnId="{BC68D7D8-4213-ED4D-B619-548AF34FDF04}">
      <dgm:prSet/>
      <dgm:spPr/>
      <dgm:t>
        <a:bodyPr/>
        <a:lstStyle/>
        <a:p>
          <a:endParaRPr lang="en-US"/>
        </a:p>
      </dgm:t>
    </dgm:pt>
    <dgm:pt modelId="{EF5CD778-4F94-F248-96F9-D41E2C33A264}">
      <dgm:prSet/>
      <dgm:spPr/>
      <dgm:t>
        <a:bodyPr/>
        <a:lstStyle/>
        <a:p>
          <a:r>
            <a:rPr lang="en-US" b="1"/>
            <a:t>Reservation</a:t>
          </a:r>
          <a:r>
            <a:rPr lang="en-US"/>
            <a:t> entity is used to combine all possible combinations of events and attendees, and its primary key is merged from foreign keys to Event and Attendee entities. A reservation entry would have exactly one event and one attendee. </a:t>
          </a:r>
        </a:p>
      </dgm:t>
    </dgm:pt>
    <dgm:pt modelId="{B796704E-4971-A34E-941A-8CDCF1C9E481}" type="parTrans" cxnId="{19C4438C-355E-644C-ABB5-93FF550B4525}">
      <dgm:prSet/>
      <dgm:spPr/>
      <dgm:t>
        <a:bodyPr/>
        <a:lstStyle/>
        <a:p>
          <a:endParaRPr lang="en-US"/>
        </a:p>
      </dgm:t>
    </dgm:pt>
    <dgm:pt modelId="{A97B20DC-6728-E84B-88D7-1C983E030C8E}" type="sibTrans" cxnId="{19C4438C-355E-644C-ABB5-93FF550B4525}">
      <dgm:prSet/>
      <dgm:spPr/>
      <dgm:t>
        <a:bodyPr/>
        <a:lstStyle/>
        <a:p>
          <a:endParaRPr lang="en-US"/>
        </a:p>
      </dgm:t>
    </dgm:pt>
    <dgm:pt modelId="{BF32EBE6-E35E-AD4B-9C2A-D281AAA14CA2}" type="pres">
      <dgm:prSet presAssocID="{472E56C0-D448-E24D-BA79-5C04AF33A5EC}" presName="linear" presStyleCnt="0">
        <dgm:presLayoutVars>
          <dgm:animLvl val="lvl"/>
          <dgm:resizeHandles val="exact"/>
        </dgm:presLayoutVars>
      </dgm:prSet>
      <dgm:spPr/>
    </dgm:pt>
    <dgm:pt modelId="{9641C0D2-7758-344C-8EA2-B1246EAAF6EB}" type="pres">
      <dgm:prSet presAssocID="{3829E547-A387-0F4D-B67E-FA89FE8D094A}" presName="parentText" presStyleLbl="node1" presStyleIdx="0" presStyleCnt="3">
        <dgm:presLayoutVars>
          <dgm:chMax val="0"/>
          <dgm:bulletEnabled val="1"/>
        </dgm:presLayoutVars>
      </dgm:prSet>
      <dgm:spPr/>
    </dgm:pt>
    <dgm:pt modelId="{28BBE86C-B2D0-F64D-93F6-6D38207A51F3}" type="pres">
      <dgm:prSet presAssocID="{76F3A9E4-0E33-0846-8143-75492A83CEB0}" presName="spacer" presStyleCnt="0"/>
      <dgm:spPr/>
    </dgm:pt>
    <dgm:pt modelId="{C79E59C0-F2B4-CA40-B836-79D88838100D}" type="pres">
      <dgm:prSet presAssocID="{194DF7C5-D60B-5347-8DC3-6C04FE976FC7}" presName="parentText" presStyleLbl="node1" presStyleIdx="1" presStyleCnt="3">
        <dgm:presLayoutVars>
          <dgm:chMax val="0"/>
          <dgm:bulletEnabled val="1"/>
        </dgm:presLayoutVars>
      </dgm:prSet>
      <dgm:spPr/>
    </dgm:pt>
    <dgm:pt modelId="{547EFB1E-C46B-4C44-A8D6-AB04927D9F3B}" type="pres">
      <dgm:prSet presAssocID="{0F9C401D-3441-084B-A195-266EF6A1E3EA}" presName="spacer" presStyleCnt="0"/>
      <dgm:spPr/>
    </dgm:pt>
    <dgm:pt modelId="{86EAF82A-2B96-6C4E-8DA0-39FFCE7DDA78}" type="pres">
      <dgm:prSet presAssocID="{EF5CD778-4F94-F248-96F9-D41E2C33A264}" presName="parentText" presStyleLbl="node1" presStyleIdx="2" presStyleCnt="3">
        <dgm:presLayoutVars>
          <dgm:chMax val="0"/>
          <dgm:bulletEnabled val="1"/>
        </dgm:presLayoutVars>
      </dgm:prSet>
      <dgm:spPr/>
    </dgm:pt>
  </dgm:ptLst>
  <dgm:cxnLst>
    <dgm:cxn modelId="{C556010F-560D-D44C-AE39-39865EAF500C}" srcId="{472E56C0-D448-E24D-BA79-5C04AF33A5EC}" destId="{3829E547-A387-0F4D-B67E-FA89FE8D094A}" srcOrd="0" destOrd="0" parTransId="{76621DFC-BCF5-7F4C-979E-7F84608BDBB5}" sibTransId="{76F3A9E4-0E33-0846-8143-75492A83CEB0}"/>
    <dgm:cxn modelId="{E454415C-B58C-AE4C-9798-5CCFC8C58ED2}" type="presOf" srcId="{EF5CD778-4F94-F248-96F9-D41E2C33A264}" destId="{86EAF82A-2B96-6C4E-8DA0-39FFCE7DDA78}" srcOrd="0" destOrd="0" presId="urn:microsoft.com/office/officeart/2005/8/layout/vList2"/>
    <dgm:cxn modelId="{25BF035F-EFFA-2746-9D48-021AFBEDFF53}" type="presOf" srcId="{472E56C0-D448-E24D-BA79-5C04AF33A5EC}" destId="{BF32EBE6-E35E-AD4B-9C2A-D281AAA14CA2}" srcOrd="0" destOrd="0" presId="urn:microsoft.com/office/officeart/2005/8/layout/vList2"/>
    <dgm:cxn modelId="{19C4438C-355E-644C-ABB5-93FF550B4525}" srcId="{472E56C0-D448-E24D-BA79-5C04AF33A5EC}" destId="{EF5CD778-4F94-F248-96F9-D41E2C33A264}" srcOrd="2" destOrd="0" parTransId="{B796704E-4971-A34E-941A-8CDCF1C9E481}" sibTransId="{A97B20DC-6728-E84B-88D7-1C983E030C8E}"/>
    <dgm:cxn modelId="{E031A692-D027-0F4B-8F38-F88673044347}" type="presOf" srcId="{194DF7C5-D60B-5347-8DC3-6C04FE976FC7}" destId="{C79E59C0-F2B4-CA40-B836-79D88838100D}" srcOrd="0" destOrd="0" presId="urn:microsoft.com/office/officeart/2005/8/layout/vList2"/>
    <dgm:cxn modelId="{5518F793-5F5B-5349-B289-DF7862643B8B}" type="presOf" srcId="{3829E547-A387-0F4D-B67E-FA89FE8D094A}" destId="{9641C0D2-7758-344C-8EA2-B1246EAAF6EB}" srcOrd="0" destOrd="0" presId="urn:microsoft.com/office/officeart/2005/8/layout/vList2"/>
    <dgm:cxn modelId="{BC68D7D8-4213-ED4D-B619-548AF34FDF04}" srcId="{472E56C0-D448-E24D-BA79-5C04AF33A5EC}" destId="{194DF7C5-D60B-5347-8DC3-6C04FE976FC7}" srcOrd="1" destOrd="0" parTransId="{D93AF389-4DC2-B346-8448-8849D0B4987D}" sibTransId="{0F9C401D-3441-084B-A195-266EF6A1E3EA}"/>
    <dgm:cxn modelId="{12718B5B-08B6-9847-B3C6-BFEA12C9E221}" type="presParOf" srcId="{BF32EBE6-E35E-AD4B-9C2A-D281AAA14CA2}" destId="{9641C0D2-7758-344C-8EA2-B1246EAAF6EB}" srcOrd="0" destOrd="0" presId="urn:microsoft.com/office/officeart/2005/8/layout/vList2"/>
    <dgm:cxn modelId="{46599D8F-D357-1B44-989F-DFD2ACA8BC19}" type="presParOf" srcId="{BF32EBE6-E35E-AD4B-9C2A-D281AAA14CA2}" destId="{28BBE86C-B2D0-F64D-93F6-6D38207A51F3}" srcOrd="1" destOrd="0" presId="urn:microsoft.com/office/officeart/2005/8/layout/vList2"/>
    <dgm:cxn modelId="{80639C02-004D-D34A-BED8-B47DA74BEF77}" type="presParOf" srcId="{BF32EBE6-E35E-AD4B-9C2A-D281AAA14CA2}" destId="{C79E59C0-F2B4-CA40-B836-79D88838100D}" srcOrd="2" destOrd="0" presId="urn:microsoft.com/office/officeart/2005/8/layout/vList2"/>
    <dgm:cxn modelId="{C47AED15-EA46-AE48-959D-B8A7CC61B97D}" type="presParOf" srcId="{BF32EBE6-E35E-AD4B-9C2A-D281AAA14CA2}" destId="{547EFB1E-C46B-4C44-A8D6-AB04927D9F3B}" srcOrd="3" destOrd="0" presId="urn:microsoft.com/office/officeart/2005/8/layout/vList2"/>
    <dgm:cxn modelId="{501E6F6E-5B1B-F449-8CAB-1193E3ED5FAC}" type="presParOf" srcId="{BF32EBE6-E35E-AD4B-9C2A-D281AAA14CA2}" destId="{86EAF82A-2B96-6C4E-8DA0-39FFCE7DDA7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2E56C0-D448-E24D-BA79-5C04AF33A5EC}"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3829E547-A387-0F4D-B67E-FA89FE8D094A}">
      <dgm:prSet/>
      <dgm:spPr/>
      <dgm:t>
        <a:bodyPr/>
        <a:lstStyle/>
        <a:p>
          <a:r>
            <a:rPr lang="en-US" b="1"/>
            <a:t>Attendee</a:t>
          </a:r>
          <a:r>
            <a:rPr lang="en-US"/>
            <a:t> entity holds all possible attendees, and its primary key is </a:t>
          </a:r>
          <a:r>
            <a:rPr lang="en-US" err="1"/>
            <a:t>AttendeeID</a:t>
          </a:r>
          <a:r>
            <a:rPr lang="en-US"/>
            <a:t>, with attributes of each attendee’s Name and notification Email address. Yes, in theory there could be multiple email addresses, but we are keeping it simple. Each attendee can be linked to from zero or many reservations. </a:t>
          </a:r>
        </a:p>
      </dgm:t>
    </dgm:pt>
    <dgm:pt modelId="{76621DFC-BCF5-7F4C-979E-7F84608BDBB5}" type="parTrans" cxnId="{C556010F-560D-D44C-AE39-39865EAF500C}">
      <dgm:prSet/>
      <dgm:spPr/>
      <dgm:t>
        <a:bodyPr/>
        <a:lstStyle/>
        <a:p>
          <a:endParaRPr lang="en-US"/>
        </a:p>
      </dgm:t>
    </dgm:pt>
    <dgm:pt modelId="{76F3A9E4-0E33-0846-8143-75492A83CEB0}" type="sibTrans" cxnId="{C556010F-560D-D44C-AE39-39865EAF500C}">
      <dgm:prSet/>
      <dgm:spPr/>
      <dgm:t>
        <a:bodyPr/>
        <a:lstStyle/>
        <a:p>
          <a:endParaRPr lang="en-US"/>
        </a:p>
      </dgm:t>
    </dgm:pt>
    <dgm:pt modelId="{194DF7C5-D60B-5347-8DC3-6C04FE976FC7}">
      <dgm:prSet/>
      <dgm:spPr/>
      <dgm:t>
        <a:bodyPr/>
        <a:lstStyle/>
        <a:p>
          <a:r>
            <a:rPr lang="en-US" b="1" err="1"/>
            <a:t>AppointmentType</a:t>
          </a:r>
          <a:r>
            <a:rPr lang="en-US"/>
            <a:t> entity holds all possible appointment types, and its primary key is </a:t>
          </a:r>
          <a:r>
            <a:rPr lang="en-US" err="1"/>
            <a:t>TypeID</a:t>
          </a:r>
          <a:r>
            <a:rPr lang="en-US"/>
            <a:t>, with attributes being appointment type’s name (TypeName) and Description. Each appointment type can be used in from zero or many events. </a:t>
          </a:r>
        </a:p>
      </dgm:t>
    </dgm:pt>
    <dgm:pt modelId="{D93AF389-4DC2-B346-8448-8849D0B4987D}" type="parTrans" cxnId="{BC68D7D8-4213-ED4D-B619-548AF34FDF04}">
      <dgm:prSet/>
      <dgm:spPr/>
      <dgm:t>
        <a:bodyPr/>
        <a:lstStyle/>
        <a:p>
          <a:endParaRPr lang="en-US"/>
        </a:p>
      </dgm:t>
    </dgm:pt>
    <dgm:pt modelId="{0F9C401D-3441-084B-A195-266EF6A1E3EA}" type="sibTrans" cxnId="{BC68D7D8-4213-ED4D-B619-548AF34FDF04}">
      <dgm:prSet/>
      <dgm:spPr/>
      <dgm:t>
        <a:bodyPr/>
        <a:lstStyle/>
        <a:p>
          <a:endParaRPr lang="en-US"/>
        </a:p>
      </dgm:t>
    </dgm:pt>
    <dgm:pt modelId="{EF5CD778-4F94-F248-96F9-D41E2C33A264}">
      <dgm:prSet/>
      <dgm:spPr/>
      <dgm:t>
        <a:bodyPr/>
        <a:lstStyle/>
        <a:p>
          <a:r>
            <a:rPr lang="en-US" b="1"/>
            <a:t>Recurring</a:t>
          </a:r>
          <a:r>
            <a:rPr lang="en-US"/>
            <a:t> entity holds event </a:t>
          </a:r>
          <a:r>
            <a:rPr lang="en-US" err="1"/>
            <a:t>recurrings</a:t>
          </a:r>
          <a:r>
            <a:rPr lang="en-US"/>
            <a:t>, its primary key is </a:t>
          </a:r>
          <a:r>
            <a:rPr lang="en-US" err="1"/>
            <a:t>RecurID</a:t>
          </a:r>
          <a:r>
            <a:rPr lang="en-US"/>
            <a:t>, and its attributes are </a:t>
          </a:r>
          <a:r>
            <a:rPr lang="en-US" err="1"/>
            <a:t>RecurUnit</a:t>
          </a:r>
          <a:r>
            <a:rPr lang="en-US"/>
            <a:t> (such as a month or a week) and </a:t>
          </a:r>
          <a:r>
            <a:rPr lang="en-US" err="1"/>
            <a:t>SelectedDays</a:t>
          </a:r>
          <a:r>
            <a:rPr lang="en-US"/>
            <a:t> (such as 2 for “every 2nd day of the month” if the recurring unit is “month”).</a:t>
          </a:r>
        </a:p>
      </dgm:t>
    </dgm:pt>
    <dgm:pt modelId="{B796704E-4971-A34E-941A-8CDCF1C9E481}" type="parTrans" cxnId="{19C4438C-355E-644C-ABB5-93FF550B4525}">
      <dgm:prSet/>
      <dgm:spPr/>
      <dgm:t>
        <a:bodyPr/>
        <a:lstStyle/>
        <a:p>
          <a:endParaRPr lang="en-US"/>
        </a:p>
      </dgm:t>
    </dgm:pt>
    <dgm:pt modelId="{A97B20DC-6728-E84B-88D7-1C983E030C8E}" type="sibTrans" cxnId="{19C4438C-355E-644C-ABB5-93FF550B4525}">
      <dgm:prSet/>
      <dgm:spPr/>
      <dgm:t>
        <a:bodyPr/>
        <a:lstStyle/>
        <a:p>
          <a:endParaRPr lang="en-US"/>
        </a:p>
      </dgm:t>
    </dgm:pt>
    <dgm:pt modelId="{BF32EBE6-E35E-AD4B-9C2A-D281AAA14CA2}" type="pres">
      <dgm:prSet presAssocID="{472E56C0-D448-E24D-BA79-5C04AF33A5EC}" presName="linear" presStyleCnt="0">
        <dgm:presLayoutVars>
          <dgm:animLvl val="lvl"/>
          <dgm:resizeHandles val="exact"/>
        </dgm:presLayoutVars>
      </dgm:prSet>
      <dgm:spPr/>
    </dgm:pt>
    <dgm:pt modelId="{9641C0D2-7758-344C-8EA2-B1246EAAF6EB}" type="pres">
      <dgm:prSet presAssocID="{3829E547-A387-0F4D-B67E-FA89FE8D094A}" presName="parentText" presStyleLbl="node1" presStyleIdx="0" presStyleCnt="3">
        <dgm:presLayoutVars>
          <dgm:chMax val="0"/>
          <dgm:bulletEnabled val="1"/>
        </dgm:presLayoutVars>
      </dgm:prSet>
      <dgm:spPr/>
    </dgm:pt>
    <dgm:pt modelId="{28BBE86C-B2D0-F64D-93F6-6D38207A51F3}" type="pres">
      <dgm:prSet presAssocID="{76F3A9E4-0E33-0846-8143-75492A83CEB0}" presName="spacer" presStyleCnt="0"/>
      <dgm:spPr/>
    </dgm:pt>
    <dgm:pt modelId="{C79E59C0-F2B4-CA40-B836-79D88838100D}" type="pres">
      <dgm:prSet presAssocID="{194DF7C5-D60B-5347-8DC3-6C04FE976FC7}" presName="parentText" presStyleLbl="node1" presStyleIdx="1" presStyleCnt="3">
        <dgm:presLayoutVars>
          <dgm:chMax val="0"/>
          <dgm:bulletEnabled val="1"/>
        </dgm:presLayoutVars>
      </dgm:prSet>
      <dgm:spPr/>
    </dgm:pt>
    <dgm:pt modelId="{547EFB1E-C46B-4C44-A8D6-AB04927D9F3B}" type="pres">
      <dgm:prSet presAssocID="{0F9C401D-3441-084B-A195-266EF6A1E3EA}" presName="spacer" presStyleCnt="0"/>
      <dgm:spPr/>
    </dgm:pt>
    <dgm:pt modelId="{86EAF82A-2B96-6C4E-8DA0-39FFCE7DDA78}" type="pres">
      <dgm:prSet presAssocID="{EF5CD778-4F94-F248-96F9-D41E2C33A264}" presName="parentText" presStyleLbl="node1" presStyleIdx="2" presStyleCnt="3">
        <dgm:presLayoutVars>
          <dgm:chMax val="0"/>
          <dgm:bulletEnabled val="1"/>
        </dgm:presLayoutVars>
      </dgm:prSet>
      <dgm:spPr/>
    </dgm:pt>
  </dgm:ptLst>
  <dgm:cxnLst>
    <dgm:cxn modelId="{C556010F-560D-D44C-AE39-39865EAF500C}" srcId="{472E56C0-D448-E24D-BA79-5C04AF33A5EC}" destId="{3829E547-A387-0F4D-B67E-FA89FE8D094A}" srcOrd="0" destOrd="0" parTransId="{76621DFC-BCF5-7F4C-979E-7F84608BDBB5}" sibTransId="{76F3A9E4-0E33-0846-8143-75492A83CEB0}"/>
    <dgm:cxn modelId="{E454415C-B58C-AE4C-9798-5CCFC8C58ED2}" type="presOf" srcId="{EF5CD778-4F94-F248-96F9-D41E2C33A264}" destId="{86EAF82A-2B96-6C4E-8DA0-39FFCE7DDA78}" srcOrd="0" destOrd="0" presId="urn:microsoft.com/office/officeart/2005/8/layout/vList2"/>
    <dgm:cxn modelId="{25BF035F-EFFA-2746-9D48-021AFBEDFF53}" type="presOf" srcId="{472E56C0-D448-E24D-BA79-5C04AF33A5EC}" destId="{BF32EBE6-E35E-AD4B-9C2A-D281AAA14CA2}" srcOrd="0" destOrd="0" presId="urn:microsoft.com/office/officeart/2005/8/layout/vList2"/>
    <dgm:cxn modelId="{19C4438C-355E-644C-ABB5-93FF550B4525}" srcId="{472E56C0-D448-E24D-BA79-5C04AF33A5EC}" destId="{EF5CD778-4F94-F248-96F9-D41E2C33A264}" srcOrd="2" destOrd="0" parTransId="{B796704E-4971-A34E-941A-8CDCF1C9E481}" sibTransId="{A97B20DC-6728-E84B-88D7-1C983E030C8E}"/>
    <dgm:cxn modelId="{E031A692-D027-0F4B-8F38-F88673044347}" type="presOf" srcId="{194DF7C5-D60B-5347-8DC3-6C04FE976FC7}" destId="{C79E59C0-F2B4-CA40-B836-79D88838100D}" srcOrd="0" destOrd="0" presId="urn:microsoft.com/office/officeart/2005/8/layout/vList2"/>
    <dgm:cxn modelId="{5518F793-5F5B-5349-B289-DF7862643B8B}" type="presOf" srcId="{3829E547-A387-0F4D-B67E-FA89FE8D094A}" destId="{9641C0D2-7758-344C-8EA2-B1246EAAF6EB}" srcOrd="0" destOrd="0" presId="urn:microsoft.com/office/officeart/2005/8/layout/vList2"/>
    <dgm:cxn modelId="{BC68D7D8-4213-ED4D-B619-548AF34FDF04}" srcId="{472E56C0-D448-E24D-BA79-5C04AF33A5EC}" destId="{194DF7C5-D60B-5347-8DC3-6C04FE976FC7}" srcOrd="1" destOrd="0" parTransId="{D93AF389-4DC2-B346-8448-8849D0B4987D}" sibTransId="{0F9C401D-3441-084B-A195-266EF6A1E3EA}"/>
    <dgm:cxn modelId="{12718B5B-08B6-9847-B3C6-BFEA12C9E221}" type="presParOf" srcId="{BF32EBE6-E35E-AD4B-9C2A-D281AAA14CA2}" destId="{9641C0D2-7758-344C-8EA2-B1246EAAF6EB}" srcOrd="0" destOrd="0" presId="urn:microsoft.com/office/officeart/2005/8/layout/vList2"/>
    <dgm:cxn modelId="{46599D8F-D357-1B44-989F-DFD2ACA8BC19}" type="presParOf" srcId="{BF32EBE6-E35E-AD4B-9C2A-D281AAA14CA2}" destId="{28BBE86C-B2D0-F64D-93F6-6D38207A51F3}" srcOrd="1" destOrd="0" presId="urn:microsoft.com/office/officeart/2005/8/layout/vList2"/>
    <dgm:cxn modelId="{80639C02-004D-D34A-BED8-B47DA74BEF77}" type="presParOf" srcId="{BF32EBE6-E35E-AD4B-9C2A-D281AAA14CA2}" destId="{C79E59C0-F2B4-CA40-B836-79D88838100D}" srcOrd="2" destOrd="0" presId="urn:microsoft.com/office/officeart/2005/8/layout/vList2"/>
    <dgm:cxn modelId="{C47AED15-EA46-AE48-959D-B8A7CC61B97D}" type="presParOf" srcId="{BF32EBE6-E35E-AD4B-9C2A-D281AAA14CA2}" destId="{547EFB1E-C46B-4C44-A8D6-AB04927D9F3B}" srcOrd="3" destOrd="0" presId="urn:microsoft.com/office/officeart/2005/8/layout/vList2"/>
    <dgm:cxn modelId="{501E6F6E-5B1B-F449-8CAB-1193E3ED5FAC}" type="presParOf" srcId="{BF32EBE6-E35E-AD4B-9C2A-D281AAA14CA2}" destId="{86EAF82A-2B96-6C4E-8DA0-39FFCE7DDA7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FF8DF-F641-D34C-8D74-EC7C2572376D}">
      <dsp:nvSpPr>
        <dsp:cNvPr id="0" name=""/>
        <dsp:cNvSpPr/>
      </dsp:nvSpPr>
      <dsp:spPr>
        <a:xfrm>
          <a:off x="0" y="328199"/>
          <a:ext cx="8229600" cy="90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To create a scheduling platform that utilizes Zoom for meetings</a:t>
          </a:r>
          <a:r>
            <a:rPr lang="en-US" sz="1600" kern="1200">
              <a:latin typeface="Calibri Light" panose="020F0302020204030204"/>
            </a:rPr>
            <a:t>. </a:t>
          </a:r>
          <a:r>
            <a:rPr lang="en-US" sz="1600" kern="1200"/>
            <a:t>The idea behind this is to create our own version of Calendly.com</a:t>
          </a:r>
          <a:r>
            <a:rPr lang="en-US" sz="1600" kern="1200">
              <a:latin typeface="Calibri Light" panose="020F0302020204030204"/>
            </a:rPr>
            <a:t>.</a:t>
          </a:r>
        </a:p>
      </dsp:txBody>
      <dsp:txXfrm>
        <a:off x="0" y="328199"/>
        <a:ext cx="8229600" cy="907200"/>
      </dsp:txXfrm>
    </dsp:sp>
    <dsp:sp modelId="{ECB89131-B99C-064A-9ECA-B5575D35E5FE}">
      <dsp:nvSpPr>
        <dsp:cNvPr id="0" name=""/>
        <dsp:cNvSpPr/>
      </dsp:nvSpPr>
      <dsp:spPr>
        <a:xfrm>
          <a:off x="411480" y="92039"/>
          <a:ext cx="576072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1" kern="1200"/>
            <a:t>Goal</a:t>
          </a:r>
          <a:endParaRPr lang="en-US" sz="1600" kern="1200"/>
        </a:p>
      </dsp:txBody>
      <dsp:txXfrm>
        <a:off x="434537" y="115096"/>
        <a:ext cx="5714606" cy="426206"/>
      </dsp:txXfrm>
    </dsp:sp>
    <dsp:sp modelId="{14C4F0EC-CFB3-4945-B14A-345D5145E264}">
      <dsp:nvSpPr>
        <dsp:cNvPr id="0" name=""/>
        <dsp:cNvSpPr/>
      </dsp:nvSpPr>
      <dsp:spPr>
        <a:xfrm>
          <a:off x="0" y="1557959"/>
          <a:ext cx="8229600" cy="307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The website is to be used by at least one Administrator and one User. Registration for both User and Admin will be required for login.</a:t>
          </a:r>
          <a:r>
            <a:rPr lang="en-US" sz="1600" kern="1200">
              <a:latin typeface="Calibri Light" panose="020F0302020204030204"/>
            </a:rPr>
            <a:t> </a:t>
          </a:r>
          <a:endParaRPr lang="en-US" sz="1600" kern="1200"/>
        </a:p>
        <a:p>
          <a:pPr marL="171450" lvl="1" indent="-171450" algn="l" defTabSz="711200">
            <a:lnSpc>
              <a:spcPct val="90000"/>
            </a:lnSpc>
            <a:spcBef>
              <a:spcPct val="0"/>
            </a:spcBef>
            <a:spcAft>
              <a:spcPct val="15000"/>
            </a:spcAft>
            <a:buChar char="•"/>
          </a:pPr>
          <a:r>
            <a:rPr lang="en-US" sz="1600" kern="1200"/>
            <a:t>Administrator plays the role of secretary/clerk</a:t>
          </a:r>
          <a:r>
            <a:rPr lang="en-US" sz="1600" kern="1200">
              <a:latin typeface="Calibri Light" panose="020F0302020204030204"/>
            </a:rPr>
            <a:t>.</a:t>
          </a:r>
          <a:endParaRPr lang="en-US" sz="1600" kern="1200"/>
        </a:p>
        <a:p>
          <a:pPr marL="171450" lvl="1" indent="-171450" algn="l" defTabSz="711200">
            <a:lnSpc>
              <a:spcPct val="90000"/>
            </a:lnSpc>
            <a:spcBef>
              <a:spcPct val="0"/>
            </a:spcBef>
            <a:spcAft>
              <a:spcPct val="15000"/>
            </a:spcAft>
            <a:buChar char="•"/>
          </a:pPr>
          <a:r>
            <a:rPr lang="en-US" sz="1600" kern="1200"/>
            <a:t>User plays the role of a manager or professor</a:t>
          </a:r>
          <a:r>
            <a:rPr lang="en-US" sz="1600" kern="1200">
              <a:latin typeface="Calibri Light" panose="020F0302020204030204"/>
            </a:rPr>
            <a:t>.</a:t>
          </a:r>
          <a:endParaRPr lang="en-US" sz="1600" kern="1200"/>
        </a:p>
        <a:p>
          <a:pPr marL="171450" lvl="1" indent="-171450" algn="l" defTabSz="711200">
            <a:lnSpc>
              <a:spcPct val="90000"/>
            </a:lnSpc>
            <a:spcBef>
              <a:spcPct val="0"/>
            </a:spcBef>
            <a:spcAft>
              <a:spcPct val="15000"/>
            </a:spcAft>
            <a:buChar char="•"/>
          </a:pPr>
          <a:r>
            <a:rPr lang="en-US" sz="1600" kern="1200"/>
            <a:t>Administrator functions – manages User’s daily availability, appointment types and respective time ranges for each appointment type, suggestions of appointments/reoccurring appointments and who attends</a:t>
          </a:r>
          <a:r>
            <a:rPr lang="en-US" sz="1600" kern="1200">
              <a:latin typeface="Calibri Light" panose="020F0302020204030204"/>
            </a:rPr>
            <a:t>.</a:t>
          </a:r>
          <a:endParaRPr lang="en-US" sz="1600" kern="1200"/>
        </a:p>
        <a:p>
          <a:pPr marL="171450" lvl="1" indent="-171450" algn="l" defTabSz="711200">
            <a:lnSpc>
              <a:spcPct val="90000"/>
            </a:lnSpc>
            <a:spcBef>
              <a:spcPct val="0"/>
            </a:spcBef>
            <a:spcAft>
              <a:spcPct val="15000"/>
            </a:spcAft>
            <a:buChar char="•"/>
          </a:pPr>
          <a:r>
            <a:rPr lang="en-US" sz="1600" kern="1200"/>
            <a:t>User functions – request administrator to schedule new appointments with the idea of “Please find a time I can meet with so and so”, change scheduling settings, setup/change Zoom account, view/approve/deny appointment requests sent by Administrator and send out Zoom email confirmation</a:t>
          </a:r>
          <a:r>
            <a:rPr lang="en-US" sz="1600" kern="1200">
              <a:latin typeface="Calibri Light" panose="020F0302020204030204"/>
            </a:rPr>
            <a:t>.</a:t>
          </a:r>
          <a:endParaRPr lang="en-US" sz="1600" kern="1200"/>
        </a:p>
      </dsp:txBody>
      <dsp:txXfrm>
        <a:off x="0" y="1557959"/>
        <a:ext cx="8229600" cy="3074399"/>
      </dsp:txXfrm>
    </dsp:sp>
    <dsp:sp modelId="{2E2180DF-CCF8-804E-9D35-FE9A7704D579}">
      <dsp:nvSpPr>
        <dsp:cNvPr id="0" name=""/>
        <dsp:cNvSpPr/>
      </dsp:nvSpPr>
      <dsp:spPr>
        <a:xfrm>
          <a:off x="411480" y="1321799"/>
          <a:ext cx="576072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b="1" kern="1200"/>
            <a:t>Overview</a:t>
          </a:r>
          <a:r>
            <a:rPr lang="en-US" sz="1600" kern="1200">
              <a:latin typeface="Calibri Light" panose="020F0302020204030204"/>
            </a:rPr>
            <a:t> </a:t>
          </a:r>
          <a:endParaRPr lang="en-US" sz="1600" kern="1200"/>
        </a:p>
      </dsp:txBody>
      <dsp:txXfrm>
        <a:off x="434537" y="1344856"/>
        <a:ext cx="5714606"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BDD75-6CEF-7940-BF5E-2B5D0E1E8E1D}">
      <dsp:nvSpPr>
        <dsp:cNvPr id="0" name=""/>
        <dsp:cNvSpPr/>
      </dsp:nvSpPr>
      <dsp:spPr>
        <a:xfrm>
          <a:off x="468272" y="3745"/>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Account login for user and administrator</a:t>
          </a:r>
        </a:p>
      </dsp:txBody>
      <dsp:txXfrm>
        <a:off x="468272" y="3745"/>
        <a:ext cx="2171923" cy="1303153"/>
      </dsp:txXfrm>
    </dsp:sp>
    <dsp:sp modelId="{0B3B5AB5-F8C2-624C-98DD-3C0000168919}">
      <dsp:nvSpPr>
        <dsp:cNvPr id="0" name=""/>
        <dsp:cNvSpPr/>
      </dsp:nvSpPr>
      <dsp:spPr>
        <a:xfrm>
          <a:off x="2857388" y="3745"/>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administrator to specify appointment types for different hours</a:t>
          </a:r>
        </a:p>
      </dsp:txBody>
      <dsp:txXfrm>
        <a:off x="2857388" y="3745"/>
        <a:ext cx="2171923" cy="1303153"/>
      </dsp:txXfrm>
    </dsp:sp>
    <dsp:sp modelId="{B11E1811-A35B-0B48-B2FA-361C75050B0F}">
      <dsp:nvSpPr>
        <dsp:cNvPr id="0" name=""/>
        <dsp:cNvSpPr/>
      </dsp:nvSpPr>
      <dsp:spPr>
        <a:xfrm>
          <a:off x="5246503" y="3745"/>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administrator to specify days of availability and reoccurring events</a:t>
          </a:r>
        </a:p>
      </dsp:txBody>
      <dsp:txXfrm>
        <a:off x="5246503" y="3745"/>
        <a:ext cx="2171923" cy="1303153"/>
      </dsp:txXfrm>
    </dsp:sp>
    <dsp:sp modelId="{83A242E1-F397-9B41-9F89-67B1E2B35950}">
      <dsp:nvSpPr>
        <dsp:cNvPr id="0" name=""/>
        <dsp:cNvSpPr/>
      </dsp:nvSpPr>
      <dsp:spPr>
        <a:xfrm>
          <a:off x="468272" y="1524092"/>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administrator to be able to specify the time range/time/number of bookings for each appointment type</a:t>
          </a:r>
        </a:p>
      </dsp:txBody>
      <dsp:txXfrm>
        <a:off x="468272" y="1524092"/>
        <a:ext cx="2171923" cy="1303153"/>
      </dsp:txXfrm>
    </dsp:sp>
    <dsp:sp modelId="{73F6D498-3A0F-E843-9ED7-BA3436B01002}">
      <dsp:nvSpPr>
        <dsp:cNvPr id="0" name=""/>
        <dsp:cNvSpPr/>
      </dsp:nvSpPr>
      <dsp:spPr>
        <a:xfrm>
          <a:off x="2857388" y="1524092"/>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user to have the ability to view the calendar and select days to view appointment availability</a:t>
          </a:r>
        </a:p>
      </dsp:txBody>
      <dsp:txXfrm>
        <a:off x="2857388" y="1524092"/>
        <a:ext cx="2171923" cy="1303153"/>
      </dsp:txXfrm>
    </dsp:sp>
    <dsp:sp modelId="{CA7D2610-B3EB-DC44-B481-00F495100865}">
      <dsp:nvSpPr>
        <dsp:cNvPr id="0" name=""/>
        <dsp:cNvSpPr/>
      </dsp:nvSpPr>
      <dsp:spPr>
        <a:xfrm>
          <a:off x="5246503" y="1524092"/>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To have a grayed out section that the user cannot see for times that are unavailable </a:t>
          </a:r>
        </a:p>
      </dsp:txBody>
      <dsp:txXfrm>
        <a:off x="5246503" y="1524092"/>
        <a:ext cx="2171923" cy="1303153"/>
      </dsp:txXfrm>
    </dsp:sp>
    <dsp:sp modelId="{6B0CA499-3480-644F-BF4A-59635DA6AE95}">
      <dsp:nvSpPr>
        <dsp:cNvPr id="0" name=""/>
        <dsp:cNvSpPr/>
      </dsp:nvSpPr>
      <dsp:spPr>
        <a:xfrm>
          <a:off x="1662830" y="3044438"/>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appointments to be connected to Zoom API for booking time and information</a:t>
          </a:r>
        </a:p>
      </dsp:txBody>
      <dsp:txXfrm>
        <a:off x="1662830" y="3044438"/>
        <a:ext cx="2171923" cy="1303153"/>
      </dsp:txXfrm>
    </dsp:sp>
    <dsp:sp modelId="{B8A741BB-F77F-2441-AD01-92CCF7078398}">
      <dsp:nvSpPr>
        <dsp:cNvPr id="0" name=""/>
        <dsp:cNvSpPr/>
      </dsp:nvSpPr>
      <dsp:spPr>
        <a:xfrm>
          <a:off x="4051946" y="3044438"/>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user to be able to delete appointments</a:t>
          </a:r>
        </a:p>
      </dsp:txBody>
      <dsp:txXfrm>
        <a:off x="4051946" y="3044438"/>
        <a:ext cx="2171923" cy="13031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69A17-DBAE-7049-B53B-AA06A4A0C357}">
      <dsp:nvSpPr>
        <dsp:cNvPr id="0" name=""/>
        <dsp:cNvSpPr/>
      </dsp:nvSpPr>
      <dsp:spPr>
        <a:xfrm>
          <a:off x="2369600" y="817458"/>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2689" y="860459"/>
        <a:ext cx="27198" cy="5439"/>
      </dsp:txXfrm>
    </dsp:sp>
    <dsp:sp modelId="{5AB96F2A-8958-5C40-B02E-A448E8760C0C}">
      <dsp:nvSpPr>
        <dsp:cNvPr id="0" name=""/>
        <dsp:cNvSpPr/>
      </dsp:nvSpPr>
      <dsp:spPr>
        <a:xfrm>
          <a:off x="6282" y="153643"/>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JavaScript base language</a:t>
          </a:r>
        </a:p>
      </dsp:txBody>
      <dsp:txXfrm>
        <a:off x="6282" y="153643"/>
        <a:ext cx="2365117" cy="1419070"/>
      </dsp:txXfrm>
    </dsp:sp>
    <dsp:sp modelId="{362297E8-5056-BB40-B463-C1137E8C5D28}">
      <dsp:nvSpPr>
        <dsp:cNvPr id="0" name=""/>
        <dsp:cNvSpPr/>
      </dsp:nvSpPr>
      <dsp:spPr>
        <a:xfrm>
          <a:off x="5278694" y="817458"/>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783" y="860459"/>
        <a:ext cx="27198" cy="5439"/>
      </dsp:txXfrm>
    </dsp:sp>
    <dsp:sp modelId="{D3D802F8-E246-E347-AA86-28EC905A7082}">
      <dsp:nvSpPr>
        <dsp:cNvPr id="0" name=""/>
        <dsp:cNvSpPr/>
      </dsp:nvSpPr>
      <dsp:spPr>
        <a:xfrm>
          <a:off x="2915376" y="153643"/>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Node.js JavaScript runtime environment</a:t>
          </a:r>
        </a:p>
      </dsp:txBody>
      <dsp:txXfrm>
        <a:off x="2915376" y="153643"/>
        <a:ext cx="2365117" cy="1419070"/>
      </dsp:txXfrm>
    </dsp:sp>
    <dsp:sp modelId="{D928D7F6-54E8-524D-9107-A726DD9C22B4}">
      <dsp:nvSpPr>
        <dsp:cNvPr id="0" name=""/>
        <dsp:cNvSpPr/>
      </dsp:nvSpPr>
      <dsp:spPr>
        <a:xfrm>
          <a:off x="1188841" y="1570914"/>
          <a:ext cx="5818187" cy="513376"/>
        </a:xfrm>
        <a:custGeom>
          <a:avLst/>
          <a:gdLst/>
          <a:ahLst/>
          <a:cxnLst/>
          <a:rect l="0" t="0" r="0" b="0"/>
          <a:pathLst>
            <a:path>
              <a:moveTo>
                <a:pt x="5818187" y="0"/>
              </a:moveTo>
              <a:lnTo>
                <a:pt x="5818187" y="273788"/>
              </a:lnTo>
              <a:lnTo>
                <a:pt x="0" y="273788"/>
              </a:lnTo>
              <a:lnTo>
                <a:pt x="0" y="51337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1846" y="1824882"/>
        <a:ext cx="292178" cy="5439"/>
      </dsp:txXfrm>
    </dsp:sp>
    <dsp:sp modelId="{D4DFA50B-1BCA-3344-81C0-CCCD7B1CDBCA}">
      <dsp:nvSpPr>
        <dsp:cNvPr id="0" name=""/>
        <dsp:cNvSpPr/>
      </dsp:nvSpPr>
      <dsp:spPr>
        <a:xfrm>
          <a:off x="5824470" y="153643"/>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React JavaScript library installed using Node.js</a:t>
          </a:r>
        </a:p>
      </dsp:txBody>
      <dsp:txXfrm>
        <a:off x="5824470" y="153643"/>
        <a:ext cx="2365117" cy="1419070"/>
      </dsp:txXfrm>
    </dsp:sp>
    <dsp:sp modelId="{DC002588-DB04-3045-8419-2184C963F750}">
      <dsp:nvSpPr>
        <dsp:cNvPr id="0" name=""/>
        <dsp:cNvSpPr/>
      </dsp:nvSpPr>
      <dsp:spPr>
        <a:xfrm>
          <a:off x="2369600" y="2780506"/>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2689" y="2823506"/>
        <a:ext cx="27198" cy="5439"/>
      </dsp:txXfrm>
    </dsp:sp>
    <dsp:sp modelId="{4A6BB7D9-6FC6-6C42-8556-1BCE468187B7}">
      <dsp:nvSpPr>
        <dsp:cNvPr id="0" name=""/>
        <dsp:cNvSpPr/>
      </dsp:nvSpPr>
      <dsp:spPr>
        <a:xfrm>
          <a:off x="6282" y="2116690"/>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Replit.com online IDE</a:t>
          </a:r>
        </a:p>
      </dsp:txBody>
      <dsp:txXfrm>
        <a:off x="6282" y="2116690"/>
        <a:ext cx="2365117" cy="1419070"/>
      </dsp:txXfrm>
    </dsp:sp>
    <dsp:sp modelId="{06965C87-E416-E944-89F3-36661A7701AD}">
      <dsp:nvSpPr>
        <dsp:cNvPr id="0" name=""/>
        <dsp:cNvSpPr/>
      </dsp:nvSpPr>
      <dsp:spPr>
        <a:xfrm>
          <a:off x="5278694" y="2780506"/>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783" y="2823506"/>
        <a:ext cx="27198" cy="5439"/>
      </dsp:txXfrm>
    </dsp:sp>
    <dsp:sp modelId="{E3C1E537-6A58-C343-A7F2-3080AF36FBC3}">
      <dsp:nvSpPr>
        <dsp:cNvPr id="0" name=""/>
        <dsp:cNvSpPr/>
      </dsp:nvSpPr>
      <dsp:spPr>
        <a:xfrm>
          <a:off x="2915376" y="2116690"/>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Discord for team discussion</a:t>
          </a:r>
        </a:p>
      </dsp:txBody>
      <dsp:txXfrm>
        <a:off x="2915376" y="2116690"/>
        <a:ext cx="2365117" cy="1419070"/>
      </dsp:txXfrm>
    </dsp:sp>
    <dsp:sp modelId="{7170FDF6-9514-3149-9B4B-E51DD706A006}">
      <dsp:nvSpPr>
        <dsp:cNvPr id="0" name=""/>
        <dsp:cNvSpPr/>
      </dsp:nvSpPr>
      <dsp:spPr>
        <a:xfrm>
          <a:off x="5824470" y="2116690"/>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Lucidchart</a:t>
          </a:r>
        </a:p>
        <a:p>
          <a:pPr marL="0" lvl="0" indent="0" algn="ctr" defTabSz="977900">
            <a:lnSpc>
              <a:spcPct val="90000"/>
            </a:lnSpc>
            <a:spcBef>
              <a:spcPct val="0"/>
            </a:spcBef>
            <a:spcAft>
              <a:spcPct val="35000"/>
            </a:spcAft>
            <a:buNone/>
          </a:pPr>
          <a:r>
            <a:rPr lang="en-US" sz="2200" kern="1200"/>
            <a:t>For creating diagrams</a:t>
          </a:r>
        </a:p>
      </dsp:txBody>
      <dsp:txXfrm>
        <a:off x="5824470" y="2116690"/>
        <a:ext cx="2365117" cy="1419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1C0D2-7758-344C-8EA2-B1246EAAF6EB}">
      <dsp:nvSpPr>
        <dsp:cNvPr id="0" name=""/>
        <dsp:cNvSpPr/>
      </dsp:nvSpPr>
      <dsp:spPr>
        <a:xfrm>
          <a:off x="0" y="480456"/>
          <a:ext cx="4180948" cy="133848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first entity is </a:t>
          </a:r>
          <a:r>
            <a:rPr lang="en-US" sz="1300" b="1" kern="1200"/>
            <a:t>Account</a:t>
          </a:r>
          <a:r>
            <a:rPr lang="en-US" sz="1300" kern="1200"/>
            <a:t>, that holds website’s Account, and besides its primary key </a:t>
          </a:r>
          <a:r>
            <a:rPr lang="en-US" sz="1300" kern="1200" err="1"/>
            <a:t>AccountID</a:t>
          </a:r>
          <a:r>
            <a:rPr lang="en-US" sz="1300" kern="1200"/>
            <a:t>, it holds account details such as user’s Name, Email, Password, Entry Creation and Change date/times, Account Type (such as User or Administrator), and 2 foreign keys to Zoom Account and Calendar entities. </a:t>
          </a:r>
        </a:p>
      </dsp:txBody>
      <dsp:txXfrm>
        <a:off x="65339" y="545795"/>
        <a:ext cx="4050270" cy="1207802"/>
      </dsp:txXfrm>
    </dsp:sp>
    <dsp:sp modelId="{C79E59C0-F2B4-CA40-B836-79D88838100D}">
      <dsp:nvSpPr>
        <dsp:cNvPr id="0" name=""/>
        <dsp:cNvSpPr/>
      </dsp:nvSpPr>
      <dsp:spPr>
        <a:xfrm>
          <a:off x="0" y="1856376"/>
          <a:ext cx="4180948" cy="1338480"/>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Zoom Account </a:t>
          </a:r>
          <a:r>
            <a:rPr lang="en-US" sz="1300" kern="1200"/>
            <a:t>entity’s, with its self-explanatory name, primary key is ZoomID, and it holds attributes of Zoom’s Name, Account number, Password, and one foreign key to Zoom Calendar entity. There should be none (such as for Administrator) or one (such as for a User) Zoom Account per a website’s Account. </a:t>
          </a:r>
        </a:p>
      </dsp:txBody>
      <dsp:txXfrm>
        <a:off x="65339" y="1921715"/>
        <a:ext cx="4050270" cy="1207802"/>
      </dsp:txXfrm>
    </dsp:sp>
    <dsp:sp modelId="{86EAF82A-2B96-6C4E-8DA0-39FFCE7DDA78}">
      <dsp:nvSpPr>
        <dsp:cNvPr id="0" name=""/>
        <dsp:cNvSpPr/>
      </dsp:nvSpPr>
      <dsp:spPr>
        <a:xfrm>
          <a:off x="0" y="3232296"/>
          <a:ext cx="4180948" cy="1338480"/>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Zoom Calendar </a:t>
          </a:r>
          <a:r>
            <a:rPr lang="en-US" sz="1300" kern="1200"/>
            <a:t>entity’s, self-explanatorily named, primary key is merged from ZoomCalendarID and DateTimeSlotID, with Event Detail Copy containing virtually all details later emailed as a confirmation, and Link containing a separate copy of the meeting’s link for quick access purposes. Each Zoom Calendar has exactly one Zoom Account.</a:t>
          </a:r>
        </a:p>
      </dsp:txBody>
      <dsp:txXfrm>
        <a:off x="65339" y="3297635"/>
        <a:ext cx="4050270" cy="1207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1C0D2-7758-344C-8EA2-B1246EAAF6EB}">
      <dsp:nvSpPr>
        <dsp:cNvPr id="0" name=""/>
        <dsp:cNvSpPr/>
      </dsp:nvSpPr>
      <dsp:spPr>
        <a:xfrm>
          <a:off x="0" y="166750"/>
          <a:ext cx="4180948" cy="1547617"/>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Calendar</a:t>
          </a:r>
          <a:r>
            <a:rPr lang="en-US" sz="1300" kern="1200"/>
            <a:t> entity holds the user’s calendar, and its primary key is merged from </a:t>
          </a:r>
          <a:r>
            <a:rPr lang="en-US" sz="1300" kern="1200" err="1"/>
            <a:t>CalendarID</a:t>
          </a:r>
          <a:r>
            <a:rPr lang="en-US" sz="1300" kern="1200"/>
            <a:t>, </a:t>
          </a:r>
          <a:r>
            <a:rPr lang="en-US" sz="1300" kern="1200" err="1"/>
            <a:t>DayID</a:t>
          </a:r>
          <a:r>
            <a:rPr lang="en-US" sz="1300" kern="1200"/>
            <a:t>, and </a:t>
          </a:r>
          <a:r>
            <a:rPr lang="en-US" sz="1300" kern="1200" err="1"/>
            <a:t>TimeSlotID</a:t>
          </a:r>
          <a:r>
            <a:rPr lang="en-US" sz="1300" kern="1200"/>
            <a:t>, with attributes being </a:t>
          </a:r>
          <a:r>
            <a:rPr lang="en-US" sz="1300" kern="1200" err="1"/>
            <a:t>IsAvailable</a:t>
          </a:r>
          <a:r>
            <a:rPr lang="en-US" sz="1300" kern="1200"/>
            <a:t>, </a:t>
          </a:r>
          <a:r>
            <a:rPr lang="en-US" sz="1300" kern="1200" err="1"/>
            <a:t>ChangedBy</a:t>
          </a:r>
          <a:r>
            <a:rPr lang="en-US" sz="1300" kern="1200"/>
            <a:t>, </a:t>
          </a:r>
          <a:r>
            <a:rPr lang="en-US" sz="1300" kern="1200" err="1"/>
            <a:t>ChangeDateTime</a:t>
          </a:r>
          <a:r>
            <a:rPr lang="en-US" sz="1300" kern="1200"/>
            <a:t>, and one foreign key to the Event entity. Calendar can have zero or many Events. </a:t>
          </a:r>
        </a:p>
      </dsp:txBody>
      <dsp:txXfrm>
        <a:off x="75548" y="242298"/>
        <a:ext cx="4029852" cy="1396521"/>
      </dsp:txXfrm>
    </dsp:sp>
    <dsp:sp modelId="{C79E59C0-F2B4-CA40-B836-79D88838100D}">
      <dsp:nvSpPr>
        <dsp:cNvPr id="0" name=""/>
        <dsp:cNvSpPr/>
      </dsp:nvSpPr>
      <dsp:spPr>
        <a:xfrm>
          <a:off x="0" y="1751807"/>
          <a:ext cx="4180948" cy="1547617"/>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Event</a:t>
          </a:r>
          <a:r>
            <a:rPr lang="en-US" sz="1300" kern="1200"/>
            <a:t> entity holds event details, and its primary key is </a:t>
          </a:r>
          <a:r>
            <a:rPr lang="en-US" sz="1300" kern="1200" err="1"/>
            <a:t>EventID</a:t>
          </a:r>
          <a:r>
            <a:rPr lang="en-US" sz="1300" kern="1200"/>
            <a:t>, and it holds attributes </a:t>
          </a:r>
          <a:r>
            <a:rPr lang="en-US" sz="1300" kern="1200" err="1"/>
            <a:t>EventName</a:t>
          </a:r>
          <a:r>
            <a:rPr lang="en-US" sz="1300" kern="1200"/>
            <a:t>, event Start and End date/times, and 2 foreign keys to </a:t>
          </a:r>
          <a:r>
            <a:rPr lang="en-US" sz="1300" kern="1200" err="1"/>
            <a:t>AppointmentType</a:t>
          </a:r>
          <a:r>
            <a:rPr lang="en-US" sz="1300" kern="1200"/>
            <a:t> and Recurring entities. Event can have exactly one appointment type and from zero to many recurrences, as well as from one to many attendee reservations.</a:t>
          </a:r>
        </a:p>
      </dsp:txBody>
      <dsp:txXfrm>
        <a:off x="75548" y="1827355"/>
        <a:ext cx="4029852" cy="1396521"/>
      </dsp:txXfrm>
    </dsp:sp>
    <dsp:sp modelId="{86EAF82A-2B96-6C4E-8DA0-39FFCE7DDA78}">
      <dsp:nvSpPr>
        <dsp:cNvPr id="0" name=""/>
        <dsp:cNvSpPr/>
      </dsp:nvSpPr>
      <dsp:spPr>
        <a:xfrm>
          <a:off x="0" y="3336865"/>
          <a:ext cx="4180948" cy="1547617"/>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Reservation</a:t>
          </a:r>
          <a:r>
            <a:rPr lang="en-US" sz="1300" kern="1200"/>
            <a:t> entity is used to combine all possible combinations of events and attendees, and its primary key is merged from foreign keys to Event and Attendee entities. A reservation entry would have exactly one event and one attendee. </a:t>
          </a:r>
        </a:p>
      </dsp:txBody>
      <dsp:txXfrm>
        <a:off x="75548" y="3412413"/>
        <a:ext cx="4029852" cy="1396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1C0D2-7758-344C-8EA2-B1246EAAF6EB}">
      <dsp:nvSpPr>
        <dsp:cNvPr id="0" name=""/>
        <dsp:cNvSpPr/>
      </dsp:nvSpPr>
      <dsp:spPr>
        <a:xfrm>
          <a:off x="0" y="323136"/>
          <a:ext cx="4180948" cy="144144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Attendee</a:t>
          </a:r>
          <a:r>
            <a:rPr lang="en-US" sz="1400" kern="1200"/>
            <a:t> entity holds all possible attendees, and its primary key is </a:t>
          </a:r>
          <a:r>
            <a:rPr lang="en-US" sz="1400" kern="1200" err="1"/>
            <a:t>AttendeeID</a:t>
          </a:r>
          <a:r>
            <a:rPr lang="en-US" sz="1400" kern="1200"/>
            <a:t>, with attributes of each attendee’s Name and notification Email address. Yes, in theory there could be multiple email addresses, but we are keeping it simple. Each attendee can be linked to from zero or many reservations. </a:t>
          </a:r>
        </a:p>
      </dsp:txBody>
      <dsp:txXfrm>
        <a:off x="70365" y="393501"/>
        <a:ext cx="4040218" cy="1300710"/>
      </dsp:txXfrm>
    </dsp:sp>
    <dsp:sp modelId="{C79E59C0-F2B4-CA40-B836-79D88838100D}">
      <dsp:nvSpPr>
        <dsp:cNvPr id="0" name=""/>
        <dsp:cNvSpPr/>
      </dsp:nvSpPr>
      <dsp:spPr>
        <a:xfrm>
          <a:off x="0" y="1804896"/>
          <a:ext cx="4180948" cy="1441440"/>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err="1"/>
            <a:t>AppointmentType</a:t>
          </a:r>
          <a:r>
            <a:rPr lang="en-US" sz="1400" kern="1200"/>
            <a:t> entity holds all possible appointment types, and its primary key is </a:t>
          </a:r>
          <a:r>
            <a:rPr lang="en-US" sz="1400" kern="1200" err="1"/>
            <a:t>TypeID</a:t>
          </a:r>
          <a:r>
            <a:rPr lang="en-US" sz="1400" kern="1200"/>
            <a:t>, with attributes being appointment type’s name (TypeName) and Description. Each appointment type can be used in from zero or many events. </a:t>
          </a:r>
        </a:p>
      </dsp:txBody>
      <dsp:txXfrm>
        <a:off x="70365" y="1875261"/>
        <a:ext cx="4040218" cy="1300710"/>
      </dsp:txXfrm>
    </dsp:sp>
    <dsp:sp modelId="{86EAF82A-2B96-6C4E-8DA0-39FFCE7DDA78}">
      <dsp:nvSpPr>
        <dsp:cNvPr id="0" name=""/>
        <dsp:cNvSpPr/>
      </dsp:nvSpPr>
      <dsp:spPr>
        <a:xfrm>
          <a:off x="0" y="3286656"/>
          <a:ext cx="4180948" cy="1441440"/>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Recurring</a:t>
          </a:r>
          <a:r>
            <a:rPr lang="en-US" sz="1400" kern="1200"/>
            <a:t> entity holds event </a:t>
          </a:r>
          <a:r>
            <a:rPr lang="en-US" sz="1400" kern="1200" err="1"/>
            <a:t>recurrings</a:t>
          </a:r>
          <a:r>
            <a:rPr lang="en-US" sz="1400" kern="1200"/>
            <a:t>, its primary key is </a:t>
          </a:r>
          <a:r>
            <a:rPr lang="en-US" sz="1400" kern="1200" err="1"/>
            <a:t>RecurID</a:t>
          </a:r>
          <a:r>
            <a:rPr lang="en-US" sz="1400" kern="1200"/>
            <a:t>, and its attributes are </a:t>
          </a:r>
          <a:r>
            <a:rPr lang="en-US" sz="1400" kern="1200" err="1"/>
            <a:t>RecurUnit</a:t>
          </a:r>
          <a:r>
            <a:rPr lang="en-US" sz="1400" kern="1200"/>
            <a:t> (such as a month or a week) and </a:t>
          </a:r>
          <a:r>
            <a:rPr lang="en-US" sz="1400" kern="1200" err="1"/>
            <a:t>SelectedDays</a:t>
          </a:r>
          <a:r>
            <a:rPr lang="en-US" sz="1400" kern="1200"/>
            <a:t> (such as 2 for “every 2nd day of the month” if the recurring unit is “month”).</a:t>
          </a:r>
        </a:p>
      </dsp:txBody>
      <dsp:txXfrm>
        <a:off x="70365" y="3357021"/>
        <a:ext cx="4040218" cy="13007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44495-622E-AF43-98DE-2C5A01A25C3D}" type="datetimeFigureOut">
              <a:rPr lang="en-US" smtClean="0"/>
              <a:t>4/8/2021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626E1-2058-304B-BFA0-40B845DB229F}" type="slidenum">
              <a:rPr lang="en-US" smtClean="0"/>
              <a:t>‹#›</a:t>
            </a:fld>
            <a:endParaRPr lang="en-US"/>
          </a:p>
        </p:txBody>
      </p:sp>
    </p:spTree>
    <p:extLst>
      <p:ext uri="{BB962C8B-B14F-4D97-AF65-F5344CB8AC3E}">
        <p14:creationId xmlns:p14="http://schemas.microsoft.com/office/powerpoint/2010/main" val="328403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2E2C-A609-A447-AE1D-5D6F25611A9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553AD02-A48D-314C-BB02-E54C91D8AC9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76C428-0070-6A48-8CF6-DD3770A7BCE5}"/>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2C1837F2-AB07-2C4F-AF74-61BC1D72B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FD617-88E9-444B-B888-A87BB033841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4226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C203-33B2-D54F-AF22-86A979588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37C401-0C79-124C-9CF9-C17D181265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7786E-41CA-E54E-BA1C-D662B6E5CBC9}"/>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2C033E50-31C9-E94C-9BEE-A03609F86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0CEDF-93EB-2D46-B980-01DCACEE7E3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37532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6D5A4F-5901-EC45-AE43-572E2FF1F76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C88BFA-C2E4-5348-809E-62388582A96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3E65D-B0F3-EE4F-9B80-5C57DE1CA88C}"/>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701CD0CB-F3ED-3646-AA1D-512A77E01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F2EE0-3D57-1F40-9443-350842BAA01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810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9DAF-14F9-F14C-8288-A80466382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EAF90-8702-EC4F-A13E-BD187A270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33C6B-2D4C-4F4E-AA8B-0B073BF60F57}"/>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B05F4CEB-286D-C14E-9E4F-BA7132599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028D-550A-A84B-B2DE-521186BA99C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2304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D549-7BBD-B24A-BCE1-3363738ACCDB}"/>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DCACCE6-D35C-524C-B30E-7F59322DEDA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31FCE4-3C42-EF43-82EB-E727EA2A99E0}"/>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D9020614-DA7F-2949-8D8C-42BAA8CC9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77C14-7332-7946-9E5D-D50A154D640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4140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243B-00DE-E04B-A712-438C04CEFB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22EFA3-9050-9849-A6A9-2FD509503D9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051C5C-79C5-7A44-952B-8B9DD445AAC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F7D000-1BD3-DE4F-B3FD-A91536998584}"/>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6" name="Footer Placeholder 5">
            <a:extLst>
              <a:ext uri="{FF2B5EF4-FFF2-40B4-BE49-F238E27FC236}">
                <a16:creationId xmlns:a16="http://schemas.microsoft.com/office/drawing/2014/main" id="{32BB7B60-D1DF-5E4A-B94F-DE721CAD6F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351C51-FD9C-054B-9FC3-213806A7916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688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E724-E861-5A45-93D8-DB19046B7560}"/>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0D478A-88FF-0C45-801F-19840F52F80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8A512-8AAF-8645-A7C7-814AD01EFE1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1A275-0DDA-0543-95BA-8C46392FD27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27CCC3-9459-2545-BCCD-5518C51FCE9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26C994-55EC-9647-8EC2-E43E91914863}"/>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8" name="Footer Placeholder 7">
            <a:extLst>
              <a:ext uri="{FF2B5EF4-FFF2-40B4-BE49-F238E27FC236}">
                <a16:creationId xmlns:a16="http://schemas.microsoft.com/office/drawing/2014/main" id="{A6E6C7B0-0624-984E-8F8E-E16B24D18A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EDE05-C176-4E41-816E-B05EB374DCB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635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C7E7-FB18-0246-A9D0-66824F395F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7EC72E-C70A-5E44-B32C-2C5548493E88}"/>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4" name="Footer Placeholder 3">
            <a:extLst>
              <a:ext uri="{FF2B5EF4-FFF2-40B4-BE49-F238E27FC236}">
                <a16:creationId xmlns:a16="http://schemas.microsoft.com/office/drawing/2014/main" id="{F9169B23-3A7E-204B-A5AC-53E31D6816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73A766-1E2C-DC41-96DA-55DE61FD7ED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8982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AF3E3-5CC7-C547-AA4D-D12176B88CC3}"/>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3" name="Footer Placeholder 2">
            <a:extLst>
              <a:ext uri="{FF2B5EF4-FFF2-40B4-BE49-F238E27FC236}">
                <a16:creationId xmlns:a16="http://schemas.microsoft.com/office/drawing/2014/main" id="{A0F5C4F4-231C-EF47-9611-2CD2A005DE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DBC5A4-200C-DE4E-891D-046FC1B36CF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1140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FD2E-6A3A-A941-BFAC-15AE6EAD2AF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B5EC903-5AAA-C34A-AEDC-1A4A165F732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477493-5898-DC4E-B659-0477074BCB9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73C5A1F-933A-454A-B9A3-9B82C74D1A3F}"/>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6" name="Footer Placeholder 5">
            <a:extLst>
              <a:ext uri="{FF2B5EF4-FFF2-40B4-BE49-F238E27FC236}">
                <a16:creationId xmlns:a16="http://schemas.microsoft.com/office/drawing/2014/main" id="{B2833B82-150A-CD41-98C2-EF856D0F9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C8FC2-4689-114B-ABCE-28FF10D3719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3289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271D-D310-AF40-9CB5-C1E58C1AADF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59F2298-CE28-9B4A-82D9-3B8ED79F5C2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2041DB2-22FB-0549-9148-CDC9F5D3CAF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D2B513E-380C-2A42-AE63-0A432A70A391}"/>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6" name="Footer Placeholder 5">
            <a:extLst>
              <a:ext uri="{FF2B5EF4-FFF2-40B4-BE49-F238E27FC236}">
                <a16:creationId xmlns:a16="http://schemas.microsoft.com/office/drawing/2014/main" id="{1CBF98EF-4258-C942-A5E7-57EE8C209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4FDE22-8A1C-E34D-AA0C-12773682B54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464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706F8-35C9-8C4F-A7C3-AB51653AA09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AC0A80-D79D-0843-A496-CCC713511CC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88D59-6170-BF40-A65B-E3CD4541939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FDE4DCED-E4C9-EE4D-ADF2-521094DA0B5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8ECB71-A62C-204F-9415-309DF321979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57910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4.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92" y="-1"/>
            <a:ext cx="9169464"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31469" y="-3"/>
            <a:ext cx="8829202"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00" y="0"/>
            <a:ext cx="2717530"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06" y="-3"/>
            <a:ext cx="9175185"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505509" y="212908"/>
            <a:ext cx="6861931" cy="6448394"/>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269287" y="1712598"/>
            <a:ext cx="4967533" cy="3741293"/>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199326" y="284409"/>
            <a:ext cx="5036024" cy="998968"/>
          </a:xfrm>
        </p:spPr>
        <p:txBody>
          <a:bodyPr>
            <a:normAutofit/>
          </a:bodyPr>
          <a:lstStyle/>
          <a:p>
            <a:r>
              <a:rPr lang="en-US" sz="4200">
                <a:solidFill>
                  <a:srgbClr val="FFFFFF"/>
                </a:solidFill>
              </a:rPr>
              <a:t>Calendar Project</a:t>
            </a:r>
          </a:p>
        </p:txBody>
      </p:sp>
      <p:sp>
        <p:nvSpPr>
          <p:cNvPr id="54" name="Rectangle 53">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490110"/>
            <a:ext cx="9163282"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10522" y="1224775"/>
            <a:ext cx="2421467" cy="539027"/>
          </a:xfrm>
        </p:spPr>
        <p:txBody>
          <a:bodyPr>
            <a:normAutofit/>
          </a:bodyPr>
          <a:lstStyle/>
          <a:p>
            <a:pPr algn="r"/>
            <a:r>
              <a:rPr lang="en-US">
                <a:solidFill>
                  <a:srgbClr val="FFFFFF"/>
                </a:solidFill>
              </a:rPr>
              <a:t>Team 9</a:t>
            </a:r>
          </a:p>
        </p:txBody>
      </p:sp>
      <p:pic>
        <p:nvPicPr>
          <p:cNvPr id="5" name="Audio Recording Apr 7, 2021 at 7:35:02 PM" descr="Audio Recording Apr 7, 2021 at 7:35:02 PM">
            <a:hlinkClick r:id="" action="ppaction://media"/>
            <a:extLst>
              <a:ext uri="{FF2B5EF4-FFF2-40B4-BE49-F238E27FC236}">
                <a16:creationId xmlns:a16="http://schemas.microsoft.com/office/drawing/2014/main" id="{8D442D63-02E2-5B42-A853-1707A81953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44271" y="6378710"/>
            <a:ext cx="516758" cy="516758"/>
          </a:xfrm>
          <a:prstGeom prst="rect">
            <a:avLst/>
          </a:prstGeom>
        </p:spPr>
      </p:pic>
      <p:pic>
        <p:nvPicPr>
          <p:cNvPr id="29" name="Picture 28">
            <a:extLst>
              <a:ext uri="{FF2B5EF4-FFF2-40B4-BE49-F238E27FC236}">
                <a16:creationId xmlns:a16="http://schemas.microsoft.com/office/drawing/2014/main" id="{1913B247-2751-9240-B7A5-9F461E38C31B}"/>
              </a:ext>
            </a:extLst>
          </p:cNvPr>
          <p:cNvPicPr>
            <a:picLocks noChangeAspect="1"/>
          </p:cNvPicPr>
          <p:nvPr/>
        </p:nvPicPr>
        <p:blipFill>
          <a:blip r:embed="rId5"/>
          <a:stretch>
            <a:fillRect/>
          </a:stretch>
        </p:blipFill>
        <p:spPr>
          <a:xfrm>
            <a:off x="1574088" y="1561647"/>
            <a:ext cx="6286500" cy="485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185573" y="2767106"/>
            <a:ext cx="2719640" cy="3071906"/>
          </a:xfrm>
        </p:spPr>
        <p:txBody>
          <a:bodyPr vert="horz" lIns="91440" tIns="45720" rIns="91440" bIns="45720" rtlCol="0" anchor="t">
            <a:normAutofit/>
          </a:bodyPr>
          <a:lstStyle/>
          <a:p>
            <a:pPr defTabSz="914400"/>
            <a:r>
              <a:rPr lang="en-US" sz="3500">
                <a:solidFill>
                  <a:srgbClr val="FFFFFF"/>
                </a:solidFill>
                <a:ea typeface="+mj-lt"/>
                <a:cs typeface="+mj-lt"/>
              </a:rPr>
              <a:t>Registration Page</a:t>
            </a:r>
            <a:r>
              <a:rPr lang="en-US" sz="3500" kern="1200">
                <a:solidFill>
                  <a:srgbClr val="FFFFFF"/>
                </a:solidFill>
                <a:ea typeface="+mj-lt"/>
                <a:cs typeface="+mj-lt"/>
              </a:rPr>
              <a:t> Diagram</a:t>
            </a:r>
            <a:endParaRPr lang="en-US">
              <a:solidFill>
                <a:srgbClr val="FFFFFF"/>
              </a:solidFill>
            </a:endParaRPr>
          </a:p>
        </p:txBody>
      </p:sp>
      <p:pic>
        <p:nvPicPr>
          <p:cNvPr id="4" name="Content Placeholder 3" descr="Registration.png"/>
          <p:cNvPicPr>
            <a:picLocks noGrp="1" noChangeAspect="1"/>
          </p:cNvPicPr>
          <p:nvPr>
            <p:ph idx="1"/>
          </p:nvPr>
        </p:nvPicPr>
        <p:blipFill>
          <a:blip r:embed="rId4" cstate="print"/>
          <a:stretch>
            <a:fillRect/>
          </a:stretch>
        </p:blipFill>
        <p:spPr>
          <a:xfrm>
            <a:off x="3909559" y="467208"/>
            <a:ext cx="4353835" cy="5923584"/>
          </a:xfrm>
          <a:prstGeom prst="rect">
            <a:avLst/>
          </a:prstGeom>
        </p:spPr>
      </p:pic>
      <p:pic>
        <p:nvPicPr>
          <p:cNvPr id="2" name="RegPageDiagram">
            <a:hlinkClick r:id="" action="ppaction://media"/>
            <a:extLst>
              <a:ext uri="{FF2B5EF4-FFF2-40B4-BE49-F238E27FC236}">
                <a16:creationId xmlns:a16="http://schemas.microsoft.com/office/drawing/2014/main" id="{4DE16481-4B87-4477-8726-310B52B515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5548" y="6130848"/>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310546" y="2767106"/>
            <a:ext cx="2345105" cy="3071906"/>
          </a:xfrm>
        </p:spPr>
        <p:txBody>
          <a:bodyPr vert="horz" lIns="91440" tIns="45720" rIns="91440" bIns="45720" rtlCol="0" anchor="t">
            <a:normAutofit/>
          </a:bodyPr>
          <a:lstStyle/>
          <a:p>
            <a:pPr defTabSz="914400"/>
            <a:r>
              <a:rPr lang="en-US" sz="3500">
                <a:solidFill>
                  <a:srgbClr val="FFFFFF"/>
                </a:solidFill>
              </a:rPr>
              <a:t>Login Protected Page In Use</a:t>
            </a:r>
          </a:p>
        </p:txBody>
      </p:sp>
      <p:pic>
        <p:nvPicPr>
          <p:cNvPr id="5" name="Picture 5" descr="Graphical user interface, text, application, email&#10;&#10;Description automatically generated">
            <a:extLst>
              <a:ext uri="{FF2B5EF4-FFF2-40B4-BE49-F238E27FC236}">
                <a16:creationId xmlns:a16="http://schemas.microsoft.com/office/drawing/2014/main" id="{81E35E36-C223-4611-924F-D1DCF6384BC2}"/>
              </a:ext>
            </a:extLst>
          </p:cNvPr>
          <p:cNvPicPr>
            <a:picLocks noGrp="1" noChangeAspect="1"/>
          </p:cNvPicPr>
          <p:nvPr>
            <p:ph idx="1"/>
          </p:nvPr>
        </p:nvPicPr>
        <p:blipFill>
          <a:blip r:embed="rId4"/>
          <a:stretch>
            <a:fillRect/>
          </a:stretch>
        </p:blipFill>
        <p:spPr>
          <a:xfrm>
            <a:off x="4313930" y="2501138"/>
            <a:ext cx="3676650" cy="2724150"/>
          </a:xfrm>
        </p:spPr>
      </p:pic>
      <p:pic>
        <p:nvPicPr>
          <p:cNvPr id="2" name="LoginUse">
            <a:hlinkClick r:id="" action="ppaction://media"/>
            <a:extLst>
              <a:ext uri="{FF2B5EF4-FFF2-40B4-BE49-F238E27FC236}">
                <a16:creationId xmlns:a16="http://schemas.microsoft.com/office/drawing/2014/main" id="{D6CC538C-1A62-4A59-9E03-3DDEE11D21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0991" y="6119510"/>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6" name="Freeform: Shape 8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342630" y="2767106"/>
            <a:ext cx="23130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Admin </a:t>
            </a:r>
            <a:r>
              <a:rPr lang="en-US" sz="3500">
                <a:solidFill>
                  <a:srgbClr val="FFFFFF"/>
                </a:solidFill>
              </a:rPr>
              <a:t>Part Functions</a:t>
            </a:r>
            <a:r>
              <a:rPr lang="en-US" sz="3500" kern="1200">
                <a:solidFill>
                  <a:srgbClr val="FFFFFF"/>
                </a:solidFill>
                <a:latin typeface="+mj-lt"/>
                <a:ea typeface="+mj-ea"/>
                <a:cs typeface="+mj-cs"/>
              </a:rPr>
              <a:t> </a:t>
            </a:r>
            <a:r>
              <a:rPr lang="en-US" sz="3500">
                <a:solidFill>
                  <a:srgbClr val="FFFFFF"/>
                </a:solidFill>
              </a:rPr>
              <a:t>Page</a:t>
            </a:r>
            <a:endParaRPr lang="en-US" sz="3500" kern="1200">
              <a:solidFill>
                <a:srgbClr val="FFFFFF"/>
              </a:solidFill>
              <a:latin typeface="+mj-lt"/>
              <a:ea typeface="+mj-ea"/>
              <a:cs typeface="+mj-cs"/>
            </a:endParaRPr>
          </a:p>
        </p:txBody>
      </p:sp>
      <p:pic>
        <p:nvPicPr>
          <p:cNvPr id="11" name="Picture 5">
            <a:extLst>
              <a:ext uri="{FF2B5EF4-FFF2-40B4-BE49-F238E27FC236}">
                <a16:creationId xmlns:a16="http://schemas.microsoft.com/office/drawing/2014/main" id="{FF35D794-4E41-734B-97A4-9ECE60887F2E}"/>
              </a:ext>
            </a:extLst>
          </p:cNvPr>
          <p:cNvPicPr>
            <a:picLocks noChangeAspect="1" noChangeArrowheads="1"/>
          </p:cNvPicPr>
          <p:nvPr/>
        </p:nvPicPr>
        <p:blipFill>
          <a:blip r:embed="rId4" cstate="print"/>
          <a:srcRect/>
          <a:stretch>
            <a:fillRect/>
          </a:stretch>
        </p:blipFill>
        <p:spPr bwMode="auto">
          <a:xfrm>
            <a:off x="3546123" y="644752"/>
            <a:ext cx="5137328" cy="5568496"/>
          </a:xfrm>
          <a:prstGeom prst="rect">
            <a:avLst/>
          </a:prstGeom>
          <a:noFill/>
          <a:ln w="9525">
            <a:noFill/>
            <a:miter lim="800000"/>
            <a:headEnd/>
            <a:tailEnd/>
          </a:ln>
        </p:spPr>
      </p:pic>
      <p:pic>
        <p:nvPicPr>
          <p:cNvPr id="2" name="AdminPartPage">
            <a:hlinkClick r:id="" action="ppaction://media"/>
            <a:extLst>
              <a:ext uri="{FF2B5EF4-FFF2-40B4-BE49-F238E27FC236}">
                <a16:creationId xmlns:a16="http://schemas.microsoft.com/office/drawing/2014/main" id="{B2FE024D-5C74-408C-A57E-01377CF4CC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3703" y="6127646"/>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366694" y="2767106"/>
            <a:ext cx="2288957" cy="3087948"/>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Admin </a:t>
            </a:r>
            <a:r>
              <a:rPr lang="en-US" sz="3500">
                <a:solidFill>
                  <a:srgbClr val="FFFFFF"/>
                </a:solidFill>
              </a:rPr>
              <a:t>Part</a:t>
            </a:r>
            <a:r>
              <a:rPr lang="en-US" sz="3500" kern="1200">
                <a:solidFill>
                  <a:srgbClr val="FFFFFF"/>
                </a:solidFill>
                <a:latin typeface="+mj-lt"/>
                <a:ea typeface="+mj-ea"/>
                <a:cs typeface="+mj-cs"/>
              </a:rPr>
              <a:t> </a:t>
            </a:r>
            <a:r>
              <a:rPr lang="en-US" sz="3500">
                <a:solidFill>
                  <a:srgbClr val="FFFFFF"/>
                </a:solidFill>
              </a:rPr>
              <a:t>Diagram</a:t>
            </a:r>
            <a:endParaRPr lang="en-US" sz="3500" kern="1200">
              <a:solidFill>
                <a:srgbClr val="FFFFFF"/>
              </a:solidFill>
              <a:latin typeface="+mj-lt"/>
              <a:ea typeface="+mj-ea"/>
              <a:cs typeface="+mj-cs"/>
            </a:endParaRPr>
          </a:p>
        </p:txBody>
      </p:sp>
      <p:pic>
        <p:nvPicPr>
          <p:cNvPr id="4" name="Content Placeholder 3" descr="Admininstrator Part.png"/>
          <p:cNvPicPr>
            <a:picLocks noGrp="1" noChangeAspect="1"/>
          </p:cNvPicPr>
          <p:nvPr>
            <p:ph idx="1"/>
          </p:nvPr>
        </p:nvPicPr>
        <p:blipFill>
          <a:blip r:embed="rId4" cstate="print"/>
          <a:stretch>
            <a:fillRect/>
          </a:stretch>
        </p:blipFill>
        <p:spPr>
          <a:xfrm>
            <a:off x="3376821" y="997084"/>
            <a:ext cx="5419311" cy="4863831"/>
          </a:xfrm>
          <a:prstGeom prst="rect">
            <a:avLst/>
          </a:prstGeom>
        </p:spPr>
      </p:pic>
      <p:pic>
        <p:nvPicPr>
          <p:cNvPr id="2" name="AdminPartDiagram">
            <a:hlinkClick r:id="" action="ppaction://media"/>
            <a:extLst>
              <a:ext uri="{FF2B5EF4-FFF2-40B4-BE49-F238E27FC236}">
                <a16:creationId xmlns:a16="http://schemas.microsoft.com/office/drawing/2014/main" id="{B0AA0E8F-B7A8-43B1-A509-AC8D5050B4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0501" y="6143543"/>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User </a:t>
            </a:r>
            <a:r>
              <a:rPr lang="en-US" sz="3500">
                <a:solidFill>
                  <a:srgbClr val="FFFFFF"/>
                </a:solidFill>
              </a:rPr>
              <a:t>Part Page</a:t>
            </a:r>
            <a:endParaRPr lang="en-US" sz="3500" kern="1200">
              <a:solidFill>
                <a:srgbClr val="FFFFFF"/>
              </a:solidFill>
              <a:latin typeface="+mj-lt"/>
              <a:ea typeface="+mj-ea"/>
              <a:cs typeface="+mj-cs"/>
            </a:endParaRPr>
          </a:p>
        </p:txBody>
      </p:sp>
      <p:pic>
        <p:nvPicPr>
          <p:cNvPr id="6" name="Picture 6" descr="Graphical user interface, text, application, email&#10;&#10;Description automatically generated">
            <a:extLst>
              <a:ext uri="{FF2B5EF4-FFF2-40B4-BE49-F238E27FC236}">
                <a16:creationId xmlns:a16="http://schemas.microsoft.com/office/drawing/2014/main" id="{33A0FCA8-2552-4EAB-BE23-7A355E9EC934}"/>
              </a:ext>
            </a:extLst>
          </p:cNvPr>
          <p:cNvPicPr>
            <a:picLocks noChangeAspect="1"/>
          </p:cNvPicPr>
          <p:nvPr/>
        </p:nvPicPr>
        <p:blipFill>
          <a:blip r:embed="rId4"/>
          <a:stretch>
            <a:fillRect/>
          </a:stretch>
        </p:blipFill>
        <p:spPr>
          <a:xfrm>
            <a:off x="3376821" y="507538"/>
            <a:ext cx="5419311" cy="5842923"/>
          </a:xfrm>
          <a:prstGeom prst="rect">
            <a:avLst/>
          </a:prstGeom>
        </p:spPr>
      </p:pic>
      <p:pic>
        <p:nvPicPr>
          <p:cNvPr id="2" name="UserPartPage">
            <a:hlinkClick r:id="" action="ppaction://media"/>
            <a:extLst>
              <a:ext uri="{FF2B5EF4-FFF2-40B4-BE49-F238E27FC236}">
                <a16:creationId xmlns:a16="http://schemas.microsoft.com/office/drawing/2014/main" id="{834CFD32-2359-428D-A3D4-6DA939AEAA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2346" y="614267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User </a:t>
            </a:r>
            <a:r>
              <a:rPr lang="en-US" sz="3500">
                <a:solidFill>
                  <a:srgbClr val="FFFFFF"/>
                </a:solidFill>
              </a:rPr>
              <a:t>Part Diagram</a:t>
            </a:r>
            <a:endParaRPr lang="en-US" sz="3500" kern="1200">
              <a:solidFill>
                <a:srgbClr val="FFFFFF"/>
              </a:solidFill>
              <a:latin typeface="+mj-lt"/>
              <a:ea typeface="+mj-ea"/>
              <a:cs typeface="+mj-cs"/>
            </a:endParaRPr>
          </a:p>
        </p:txBody>
      </p:sp>
      <p:pic>
        <p:nvPicPr>
          <p:cNvPr id="4" name="Content Placeholder 3" descr="User Part.png"/>
          <p:cNvPicPr>
            <a:picLocks noGrp="1" noChangeAspect="1"/>
          </p:cNvPicPr>
          <p:nvPr>
            <p:ph idx="1"/>
          </p:nvPr>
        </p:nvPicPr>
        <p:blipFill>
          <a:blip r:embed="rId4" cstate="print"/>
          <a:stretch>
            <a:fillRect/>
          </a:stretch>
        </p:blipFill>
        <p:spPr>
          <a:xfrm>
            <a:off x="3376821" y="1207083"/>
            <a:ext cx="5419311" cy="4443834"/>
          </a:xfrm>
          <a:prstGeom prst="rect">
            <a:avLst/>
          </a:prstGeom>
        </p:spPr>
      </p:pic>
      <p:pic>
        <p:nvPicPr>
          <p:cNvPr id="2" name="UserPartDiagram">
            <a:hlinkClick r:id="" action="ppaction://media"/>
            <a:extLst>
              <a:ext uri="{FF2B5EF4-FFF2-40B4-BE49-F238E27FC236}">
                <a16:creationId xmlns:a16="http://schemas.microsoft.com/office/drawing/2014/main" id="{BB113972-93C8-4753-8485-F7264B7896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2346" y="612406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Zoom API </a:t>
            </a:r>
            <a:r>
              <a:rPr lang="en-US" sz="3500">
                <a:solidFill>
                  <a:srgbClr val="FFFFFF"/>
                </a:solidFill>
              </a:rPr>
              <a:t>Page</a:t>
            </a:r>
            <a:endParaRPr lang="en-US" sz="3500" kern="1200">
              <a:solidFill>
                <a:srgbClr val="FFFFFF"/>
              </a:solidFill>
              <a:latin typeface="+mj-lt"/>
              <a:cs typeface="Calibri Light"/>
            </a:endParaRPr>
          </a:p>
        </p:txBody>
      </p:sp>
      <p:pic>
        <p:nvPicPr>
          <p:cNvPr id="2" name="Picture 3" descr="Text&#10;&#10;Description automatically generated">
            <a:extLst>
              <a:ext uri="{FF2B5EF4-FFF2-40B4-BE49-F238E27FC236}">
                <a16:creationId xmlns:a16="http://schemas.microsoft.com/office/drawing/2014/main" id="{8E48CF3E-AB9E-4FC4-BB03-5FFB39D39BAC}"/>
              </a:ext>
            </a:extLst>
          </p:cNvPr>
          <p:cNvPicPr>
            <a:picLocks noChangeAspect="1"/>
          </p:cNvPicPr>
          <p:nvPr/>
        </p:nvPicPr>
        <p:blipFill>
          <a:blip r:embed="rId4"/>
          <a:stretch>
            <a:fillRect/>
          </a:stretch>
        </p:blipFill>
        <p:spPr>
          <a:xfrm>
            <a:off x="3376821" y="698869"/>
            <a:ext cx="5419311" cy="5460262"/>
          </a:xfrm>
          <a:prstGeom prst="rect">
            <a:avLst/>
          </a:prstGeom>
        </p:spPr>
      </p:pic>
      <p:pic>
        <p:nvPicPr>
          <p:cNvPr id="4" name="ZoomApiPage">
            <a:hlinkClick r:id="" action="ppaction://media"/>
            <a:extLst>
              <a:ext uri="{FF2B5EF4-FFF2-40B4-BE49-F238E27FC236}">
                <a16:creationId xmlns:a16="http://schemas.microsoft.com/office/drawing/2014/main" id="{5FE4C0EF-4935-4088-B4DD-ADA0280280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5548" y="6129492"/>
            <a:ext cx="730250" cy="730250"/>
          </a:xfrm>
          <a:prstGeom prst="rect">
            <a:avLst/>
          </a:prstGeom>
        </p:spPr>
      </p:pic>
    </p:spTree>
    <p:extLst>
      <p:ext uri="{BB962C8B-B14F-4D97-AF65-F5344CB8AC3E}">
        <p14:creationId xmlns:p14="http://schemas.microsoft.com/office/powerpoint/2010/main" val="131441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Zoom API </a:t>
            </a:r>
            <a:r>
              <a:rPr lang="en-US" sz="3500">
                <a:solidFill>
                  <a:srgbClr val="FFFFFF"/>
                </a:solidFill>
              </a:rPr>
              <a:t>Diagram</a:t>
            </a:r>
            <a:endParaRPr lang="en-US" sz="3500" kern="1200">
              <a:solidFill>
                <a:srgbClr val="FFFFFF"/>
              </a:solidFill>
              <a:latin typeface="+mj-lt"/>
              <a:ea typeface="+mj-ea"/>
              <a:cs typeface="+mj-cs"/>
            </a:endParaRPr>
          </a:p>
        </p:txBody>
      </p:sp>
      <p:pic>
        <p:nvPicPr>
          <p:cNvPr id="4" name="Content Placeholder 3" descr="Zoom API Setup.png"/>
          <p:cNvPicPr>
            <a:picLocks noGrp="1" noChangeAspect="1"/>
          </p:cNvPicPr>
          <p:nvPr>
            <p:ph idx="1"/>
          </p:nvPr>
        </p:nvPicPr>
        <p:blipFill>
          <a:blip r:embed="rId4" cstate="print"/>
          <a:stretch>
            <a:fillRect/>
          </a:stretch>
        </p:blipFill>
        <p:spPr>
          <a:xfrm>
            <a:off x="3376821" y="1401062"/>
            <a:ext cx="5419311" cy="4055875"/>
          </a:xfrm>
          <a:prstGeom prst="rect">
            <a:avLst/>
          </a:prstGeom>
        </p:spPr>
      </p:pic>
      <p:pic>
        <p:nvPicPr>
          <p:cNvPr id="2" name="ZoomApiDiagram">
            <a:hlinkClick r:id="" action="ppaction://media"/>
            <a:extLst>
              <a:ext uri="{FF2B5EF4-FFF2-40B4-BE49-F238E27FC236}">
                <a16:creationId xmlns:a16="http://schemas.microsoft.com/office/drawing/2014/main" id="{012F485A-B3BC-4C00-8908-15BB879B86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5172" y="6148590"/>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387635" y="2767106"/>
            <a:ext cx="2268016"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Data Model </a:t>
            </a:r>
            <a:r>
              <a:rPr lang="en-US" sz="3500">
                <a:solidFill>
                  <a:srgbClr val="FFFFFF"/>
                </a:solidFill>
              </a:rPr>
              <a:t>Diagram</a:t>
            </a:r>
            <a:endParaRPr lang="en-US" sz="3500" kern="1200">
              <a:solidFill>
                <a:srgbClr val="FFFFFF"/>
              </a:solidFill>
              <a:latin typeface="+mj-lt"/>
              <a:ea typeface="+mj-ea"/>
              <a:cs typeface="+mj-cs"/>
            </a:endParaRPr>
          </a:p>
        </p:txBody>
      </p:sp>
      <p:pic>
        <p:nvPicPr>
          <p:cNvPr id="4" name="Content Placeholder 3" descr="Calendar Project Data Model.png"/>
          <p:cNvPicPr>
            <a:picLocks noGrp="1" noChangeAspect="1"/>
          </p:cNvPicPr>
          <p:nvPr>
            <p:ph idx="1"/>
          </p:nvPr>
        </p:nvPicPr>
        <p:blipFill>
          <a:blip r:embed="rId4" cstate="print"/>
          <a:stretch>
            <a:fillRect/>
          </a:stretch>
        </p:blipFill>
        <p:spPr>
          <a:xfrm>
            <a:off x="3376821" y="837658"/>
            <a:ext cx="5419311" cy="5182684"/>
          </a:xfrm>
          <a:prstGeom prst="rect">
            <a:avLst/>
          </a:prstGeom>
        </p:spPr>
      </p:pic>
      <p:pic>
        <p:nvPicPr>
          <p:cNvPr id="2" name="Intro">
            <a:hlinkClick r:id="" action="ppaction://media"/>
            <a:extLst>
              <a:ext uri="{FF2B5EF4-FFF2-40B4-BE49-F238E27FC236}">
                <a16:creationId xmlns:a16="http://schemas.microsoft.com/office/drawing/2014/main" id="{11B87C3D-9488-4D9C-B636-8FAE94D374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2564" y="6148950"/>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200" kern="1200">
                <a:solidFill>
                  <a:srgbClr val="FFFFFF"/>
                </a:solidFill>
                <a:latin typeface="+mj-lt"/>
                <a:ea typeface="+mj-ea"/>
                <a:cs typeface="+mj-cs"/>
              </a:rPr>
              <a:t>Data Model Description 1of 3</a:t>
            </a:r>
          </a:p>
        </p:txBody>
      </p:sp>
      <p:graphicFrame>
        <p:nvGraphicFramePr>
          <p:cNvPr id="6" name="Content Placeholder 5">
            <a:extLst>
              <a:ext uri="{FF2B5EF4-FFF2-40B4-BE49-F238E27FC236}">
                <a16:creationId xmlns:a16="http://schemas.microsoft.com/office/drawing/2014/main" id="{CCEB935A-E1DC-7E47-A08F-3F0B2B261C52}"/>
              </a:ext>
            </a:extLst>
          </p:cNvPr>
          <p:cNvGraphicFramePr>
            <a:graphicFrameLocks noGrp="1"/>
          </p:cNvGraphicFramePr>
          <p:nvPr>
            <p:ph idx="1"/>
            <p:extLst>
              <p:ext uri="{D42A27DB-BD31-4B8C-83A1-F6EECF244321}">
                <p14:modId xmlns:p14="http://schemas.microsoft.com/office/powerpoint/2010/main" val="4287204593"/>
              </p:ext>
            </p:extLst>
          </p:nvPr>
        </p:nvGraphicFramePr>
        <p:xfrm>
          <a:off x="4526279" y="926649"/>
          <a:ext cx="4180948" cy="50512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Desc1">
            <a:hlinkClick r:id="" action="ppaction://media"/>
            <a:extLst>
              <a:ext uri="{FF2B5EF4-FFF2-40B4-BE49-F238E27FC236}">
                <a16:creationId xmlns:a16="http://schemas.microsoft.com/office/drawing/2014/main" id="{8FB5D822-C7FA-4C78-BAD9-C45E5F59386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13023" y="6148753"/>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8950" y="0"/>
            <a:ext cx="6118093"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5902" y="1839884"/>
            <a:ext cx="6118095"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90134" y="832294"/>
            <a:ext cx="6857999" cy="5192552"/>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0100" y="280179"/>
            <a:ext cx="7886700" cy="1325563"/>
          </a:xfrm>
        </p:spPr>
        <p:txBody>
          <a:bodyPr/>
          <a:lstStyle/>
          <a:p>
            <a:r>
              <a:rPr lang="en-US"/>
              <a:t>Calendar Pro</a:t>
            </a:r>
            <a:r>
              <a:rPr lang="en-US">
                <a:solidFill>
                  <a:schemeClr val="bg1"/>
                </a:solidFill>
              </a:rPr>
              <a:t>ject Introduction</a:t>
            </a:r>
          </a:p>
        </p:txBody>
      </p:sp>
      <p:graphicFrame>
        <p:nvGraphicFramePr>
          <p:cNvPr id="5" name="Content Placeholder 2">
            <a:extLst>
              <a:ext uri="{FF2B5EF4-FFF2-40B4-BE49-F238E27FC236}">
                <a16:creationId xmlns:a16="http://schemas.microsoft.com/office/drawing/2014/main" id="{A5DD2EE5-F9F0-4092-9BD4-4E350969C9B5}"/>
              </a:ext>
            </a:extLst>
          </p:cNvPr>
          <p:cNvGraphicFramePr>
            <a:graphicFrameLocks noGrp="1"/>
          </p:cNvGraphicFramePr>
          <p:nvPr>
            <p:ph idx="1"/>
            <p:extLst>
              <p:ext uri="{D42A27DB-BD31-4B8C-83A1-F6EECF244321}">
                <p14:modId xmlns:p14="http://schemas.microsoft.com/office/powerpoint/2010/main" val="1664643264"/>
              </p:ext>
            </p:extLst>
          </p:nvPr>
        </p:nvGraphicFramePr>
        <p:xfrm>
          <a:off x="457200" y="1371600"/>
          <a:ext cx="8229600" cy="4724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pr 7, 2021 at 7:45:08 PM" descr="Audio Recording Apr 7, 2021 at 7:45:08 PM">
            <a:hlinkClick r:id="" action="ppaction://media"/>
            <a:extLst>
              <a:ext uri="{FF2B5EF4-FFF2-40B4-BE49-F238E27FC236}">
                <a16:creationId xmlns:a16="http://schemas.microsoft.com/office/drawing/2014/main" id="{66D652F4-CED6-FD4C-B23F-DCB064793C1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7353" y="6299721"/>
            <a:ext cx="557354" cy="5573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200" kern="1200">
                <a:solidFill>
                  <a:srgbClr val="FFFFFF"/>
                </a:solidFill>
                <a:latin typeface="+mj-lt"/>
                <a:ea typeface="+mj-ea"/>
                <a:cs typeface="+mj-cs"/>
              </a:rPr>
              <a:t>Data Model Description 2 of 3</a:t>
            </a:r>
          </a:p>
        </p:txBody>
      </p:sp>
      <p:graphicFrame>
        <p:nvGraphicFramePr>
          <p:cNvPr id="6" name="Content Placeholder 5">
            <a:extLst>
              <a:ext uri="{FF2B5EF4-FFF2-40B4-BE49-F238E27FC236}">
                <a16:creationId xmlns:a16="http://schemas.microsoft.com/office/drawing/2014/main" id="{CCEB935A-E1DC-7E47-A08F-3F0B2B261C52}"/>
              </a:ext>
            </a:extLst>
          </p:cNvPr>
          <p:cNvGraphicFramePr>
            <a:graphicFrameLocks noGrp="1"/>
          </p:cNvGraphicFramePr>
          <p:nvPr>
            <p:ph idx="1"/>
            <p:extLst>
              <p:ext uri="{D42A27DB-BD31-4B8C-83A1-F6EECF244321}">
                <p14:modId xmlns:p14="http://schemas.microsoft.com/office/powerpoint/2010/main" val="3926391516"/>
              </p:ext>
            </p:extLst>
          </p:nvPr>
        </p:nvGraphicFramePr>
        <p:xfrm>
          <a:off x="4526279" y="926649"/>
          <a:ext cx="4180948" cy="50512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Desc2">
            <a:hlinkClick r:id="" action="ppaction://media"/>
            <a:extLst>
              <a:ext uri="{FF2B5EF4-FFF2-40B4-BE49-F238E27FC236}">
                <a16:creationId xmlns:a16="http://schemas.microsoft.com/office/drawing/2014/main" id="{A08AF75E-5C9B-40BF-9931-3869801625A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13285" y="6131435"/>
            <a:ext cx="730250" cy="730250"/>
          </a:xfrm>
          <a:prstGeom prst="rect">
            <a:avLst/>
          </a:prstGeom>
        </p:spPr>
      </p:pic>
    </p:spTree>
    <p:extLst>
      <p:ext uri="{BB962C8B-B14F-4D97-AF65-F5344CB8AC3E}">
        <p14:creationId xmlns:p14="http://schemas.microsoft.com/office/powerpoint/2010/main" val="401530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200" kern="1200">
                <a:solidFill>
                  <a:srgbClr val="FFFFFF"/>
                </a:solidFill>
                <a:latin typeface="+mj-lt"/>
                <a:ea typeface="+mj-ea"/>
                <a:cs typeface="+mj-cs"/>
              </a:rPr>
              <a:t>Data Model Description 3 of 3</a:t>
            </a:r>
          </a:p>
        </p:txBody>
      </p:sp>
      <p:graphicFrame>
        <p:nvGraphicFramePr>
          <p:cNvPr id="6" name="Content Placeholder 5">
            <a:extLst>
              <a:ext uri="{FF2B5EF4-FFF2-40B4-BE49-F238E27FC236}">
                <a16:creationId xmlns:a16="http://schemas.microsoft.com/office/drawing/2014/main" id="{CCEB935A-E1DC-7E47-A08F-3F0B2B261C52}"/>
              </a:ext>
            </a:extLst>
          </p:cNvPr>
          <p:cNvGraphicFramePr>
            <a:graphicFrameLocks noGrp="1"/>
          </p:cNvGraphicFramePr>
          <p:nvPr>
            <p:ph idx="1"/>
            <p:extLst>
              <p:ext uri="{D42A27DB-BD31-4B8C-83A1-F6EECF244321}">
                <p14:modId xmlns:p14="http://schemas.microsoft.com/office/powerpoint/2010/main" val="8070234"/>
              </p:ext>
            </p:extLst>
          </p:nvPr>
        </p:nvGraphicFramePr>
        <p:xfrm>
          <a:off x="4526279" y="926649"/>
          <a:ext cx="4180948" cy="50512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Desc3">
            <a:hlinkClick r:id="" action="ppaction://media"/>
            <a:extLst>
              <a:ext uri="{FF2B5EF4-FFF2-40B4-BE49-F238E27FC236}">
                <a16:creationId xmlns:a16="http://schemas.microsoft.com/office/drawing/2014/main" id="{91FAF714-8B24-4B92-B206-00B7692E385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12695" y="6148753"/>
            <a:ext cx="730250" cy="730250"/>
          </a:xfrm>
          <a:prstGeom prst="rect">
            <a:avLst/>
          </a:prstGeom>
        </p:spPr>
      </p:pic>
    </p:spTree>
    <p:extLst>
      <p:ext uri="{BB962C8B-B14F-4D97-AF65-F5344CB8AC3E}">
        <p14:creationId xmlns:p14="http://schemas.microsoft.com/office/powerpoint/2010/main" val="340535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r="35922" b="182"/>
          <a:stretch/>
        </p:blipFill>
        <p:spPr>
          <a:xfrm>
            <a:off x="4323837" y="656232"/>
            <a:ext cx="2871384" cy="4771145"/>
          </a:xfrm>
        </p:spPr>
      </p:pic>
      <p:sp>
        <p:nvSpPr>
          <p:cNvPr id="12" name="TextBox 11"/>
          <p:cNvSpPr txBox="1"/>
          <p:nvPr/>
        </p:nvSpPr>
        <p:spPr>
          <a:xfrm>
            <a:off x="480453" y="1194937"/>
            <a:ext cx="2068043" cy="3416320"/>
          </a:xfrm>
          <a:prstGeom prst="rect">
            <a:avLst/>
          </a:prstGeom>
          <a:noFill/>
        </p:spPr>
        <p:txBody>
          <a:bodyPr wrap="square" lIns="91440" tIns="45720" rIns="91440" bIns="45720" rtlCol="0" anchor="t">
            <a:spAutoFit/>
          </a:bodyPr>
          <a:lstStyle/>
          <a:p>
            <a:pPr marL="285750" indent="-285750">
              <a:buFontTx/>
              <a:buChar char="-"/>
            </a:pPr>
            <a:r>
              <a:rPr lang="en-US" b="1">
                <a:solidFill>
                  <a:schemeClr val="bg1"/>
                </a:solidFill>
              </a:rPr>
              <a:t>Created by user.</a:t>
            </a:r>
          </a:p>
          <a:p>
            <a:endParaRPr lang="en-US" b="1">
              <a:solidFill>
                <a:schemeClr val="bg1"/>
              </a:solidFill>
            </a:endParaRPr>
          </a:p>
          <a:p>
            <a:pPr marL="285750" indent="-285750">
              <a:buFontTx/>
              <a:buChar char="-"/>
            </a:pPr>
            <a:r>
              <a:rPr lang="en-US" b="1">
                <a:solidFill>
                  <a:schemeClr val="bg1"/>
                </a:solidFill>
              </a:rPr>
              <a:t>Holds name, email, password, creation/change date/times, and account </a:t>
            </a:r>
            <a:r>
              <a:rPr lang="en-US" b="1">
                <a:solidFill>
                  <a:schemeClr val="bg1"/>
                </a:solidFill>
                <a:cs typeface="Calibri"/>
              </a:rPr>
              <a:t>type</a:t>
            </a:r>
            <a:r>
              <a:rPr lang="en-US" b="1">
                <a:solidFill>
                  <a:schemeClr val="bg1"/>
                </a:solidFill>
              </a:rPr>
              <a:t>.</a:t>
            </a:r>
            <a:endParaRPr lang="en-US" b="1">
              <a:solidFill>
                <a:schemeClr val="bg1"/>
              </a:solidFill>
              <a:cs typeface="Calibri"/>
            </a:endParaRPr>
          </a:p>
          <a:p>
            <a:endParaRPr lang="en-US" b="1">
              <a:solidFill>
                <a:schemeClr val="bg1"/>
              </a:solidFill>
            </a:endParaRPr>
          </a:p>
          <a:p>
            <a:pPr marL="285750" indent="-285750">
              <a:buFontTx/>
              <a:buChar char="-"/>
            </a:pPr>
            <a:r>
              <a:rPr lang="en-US" b="1">
                <a:solidFill>
                  <a:schemeClr val="bg1"/>
                </a:solidFill>
              </a:rPr>
              <a:t>Associated with </a:t>
            </a:r>
            <a:r>
              <a:rPr lang="en-US" b="1" err="1">
                <a:solidFill>
                  <a:schemeClr val="bg1"/>
                </a:solidFill>
              </a:rPr>
              <a:t>ZoomID</a:t>
            </a:r>
            <a:r>
              <a:rPr lang="en-US" b="1">
                <a:solidFill>
                  <a:schemeClr val="bg1"/>
                </a:solidFill>
              </a:rPr>
              <a:t> and </a:t>
            </a:r>
            <a:r>
              <a:rPr lang="en-US" b="1" err="1">
                <a:solidFill>
                  <a:schemeClr val="bg1"/>
                </a:solidFill>
              </a:rPr>
              <a:t>CalendarID</a:t>
            </a:r>
            <a:r>
              <a:rPr lang="en-US" b="1">
                <a:solidFill>
                  <a:schemeClr val="bg1"/>
                </a:solidFill>
              </a:rPr>
              <a:t>.</a:t>
            </a:r>
          </a:p>
        </p:txBody>
      </p:sp>
      <p:sp>
        <p:nvSpPr>
          <p:cNvPr id="5" name="TextBox 4"/>
          <p:cNvSpPr txBox="1"/>
          <p:nvPr/>
        </p:nvSpPr>
        <p:spPr>
          <a:xfrm>
            <a:off x="530063" y="271541"/>
            <a:ext cx="2153984" cy="584775"/>
          </a:xfrm>
          <a:prstGeom prst="rect">
            <a:avLst/>
          </a:prstGeom>
          <a:noFill/>
        </p:spPr>
        <p:txBody>
          <a:bodyPr wrap="square" lIns="91440" tIns="45720" rIns="91440" bIns="45720" rtlCol="0" anchor="t">
            <a:spAutoFit/>
          </a:bodyPr>
          <a:lstStyle/>
          <a:p>
            <a:r>
              <a:rPr lang="en-US" sz="3200" b="1">
                <a:solidFill>
                  <a:schemeClr val="bg1"/>
                </a:solidFill>
              </a:rPr>
              <a:t>Account</a:t>
            </a:r>
          </a:p>
        </p:txBody>
      </p:sp>
      <p:pic>
        <p:nvPicPr>
          <p:cNvPr id="2" name="Account">
            <a:hlinkClick r:id="" action="ppaction://media"/>
            <a:extLst>
              <a:ext uri="{FF2B5EF4-FFF2-40B4-BE49-F238E27FC236}">
                <a16:creationId xmlns:a16="http://schemas.microsoft.com/office/drawing/2014/main" id="{1D9286C0-3C0C-4043-A54A-247742CC16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2695" y="6131303"/>
            <a:ext cx="730250" cy="730250"/>
          </a:xfrm>
          <a:prstGeom prst="rect">
            <a:avLst/>
          </a:prstGeom>
        </p:spPr>
      </p:pic>
    </p:spTree>
    <p:extLst>
      <p:ext uri="{BB962C8B-B14F-4D97-AF65-F5344CB8AC3E}">
        <p14:creationId xmlns:p14="http://schemas.microsoft.com/office/powerpoint/2010/main" val="304647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6888" r="24493"/>
          <a:stretch/>
        </p:blipFill>
        <p:spPr>
          <a:xfrm>
            <a:off x="4569360" y="976934"/>
            <a:ext cx="2292415" cy="4439944"/>
          </a:xfrm>
          <a:prstGeom prst="rect">
            <a:avLst/>
          </a:prstGeom>
        </p:spPr>
      </p:pic>
      <p:sp>
        <p:nvSpPr>
          <p:cNvPr id="16" name="TextBox 15"/>
          <p:cNvSpPr txBox="1"/>
          <p:nvPr/>
        </p:nvSpPr>
        <p:spPr>
          <a:xfrm>
            <a:off x="243654" y="1094668"/>
            <a:ext cx="2042346" cy="2585323"/>
          </a:xfrm>
          <a:prstGeom prst="rect">
            <a:avLst/>
          </a:prstGeom>
          <a:noFill/>
        </p:spPr>
        <p:txBody>
          <a:bodyPr wrap="square" lIns="91440" tIns="45720" rIns="91440" bIns="45720" rtlCol="0" anchor="t">
            <a:spAutoFit/>
          </a:bodyPr>
          <a:lstStyle/>
          <a:p>
            <a:pPr marL="285750" indent="-285750">
              <a:buFontTx/>
              <a:buChar char="-"/>
            </a:pPr>
            <a:r>
              <a:rPr lang="en-US" b="1">
                <a:solidFill>
                  <a:schemeClr val="bg1"/>
                </a:solidFill>
              </a:rPr>
              <a:t>Connects Zoom information to  account.</a:t>
            </a:r>
          </a:p>
          <a:p>
            <a:endParaRPr lang="en-US" b="1">
              <a:solidFill>
                <a:schemeClr val="bg1"/>
              </a:solidFill>
            </a:endParaRPr>
          </a:p>
          <a:p>
            <a:pPr marL="285750" indent="-285750">
              <a:buFontTx/>
              <a:buChar char="-"/>
            </a:pPr>
            <a:r>
              <a:rPr lang="en-US" b="1">
                <a:solidFill>
                  <a:schemeClr val="bg1"/>
                </a:solidFill>
              </a:rPr>
              <a:t>Allows account to be used with Zoom, make appointments, etc.</a:t>
            </a:r>
          </a:p>
        </p:txBody>
      </p:sp>
      <p:sp>
        <p:nvSpPr>
          <p:cNvPr id="8" name="Rectangle 7">
            <a:extLst>
              <a:ext uri="{FF2B5EF4-FFF2-40B4-BE49-F238E27FC236}">
                <a16:creationId xmlns:a16="http://schemas.microsoft.com/office/drawing/2014/main" id="{973EBF3C-5770-9849-A456-89ACBB08FDC8}"/>
              </a:ext>
            </a:extLst>
          </p:cNvPr>
          <p:cNvSpPr/>
          <p:nvPr/>
        </p:nvSpPr>
        <p:spPr>
          <a:xfrm>
            <a:off x="341500" y="310226"/>
            <a:ext cx="2632708" cy="584775"/>
          </a:xfrm>
          <a:prstGeom prst="rect">
            <a:avLst/>
          </a:prstGeom>
        </p:spPr>
        <p:txBody>
          <a:bodyPr wrap="square" lIns="91440" tIns="45720" rIns="91440" bIns="45720" anchor="t">
            <a:spAutoFit/>
          </a:bodyPr>
          <a:lstStyle/>
          <a:p>
            <a:r>
              <a:rPr lang="en-US" sz="3200" b="1">
                <a:solidFill>
                  <a:schemeClr val="bg1"/>
                </a:solidFill>
              </a:rPr>
              <a:t>Zoom Account</a:t>
            </a:r>
          </a:p>
        </p:txBody>
      </p:sp>
      <p:pic>
        <p:nvPicPr>
          <p:cNvPr id="2" name="Zoom Account">
            <a:hlinkClick r:id="" action="ppaction://media"/>
            <a:extLst>
              <a:ext uri="{FF2B5EF4-FFF2-40B4-BE49-F238E27FC236}">
                <a16:creationId xmlns:a16="http://schemas.microsoft.com/office/drawing/2014/main" id="{2E9DD4B7-59BC-4D81-9412-FD9B58FAE6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2367" y="6130451"/>
            <a:ext cx="730250" cy="730250"/>
          </a:xfrm>
          <a:prstGeom prst="rect">
            <a:avLst/>
          </a:prstGeom>
        </p:spPr>
      </p:pic>
    </p:spTree>
    <p:extLst>
      <p:ext uri="{BB962C8B-B14F-4D97-AF65-F5344CB8AC3E}">
        <p14:creationId xmlns:p14="http://schemas.microsoft.com/office/powerpoint/2010/main" val="6523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p:cNvSpPr txBox="1"/>
          <p:nvPr/>
        </p:nvSpPr>
        <p:spPr>
          <a:xfrm>
            <a:off x="113872" y="71370"/>
            <a:ext cx="2686052" cy="2062103"/>
          </a:xfrm>
          <a:prstGeom prst="rect">
            <a:avLst/>
          </a:prstGeom>
          <a:noFill/>
        </p:spPr>
        <p:txBody>
          <a:bodyPr wrap="square" rtlCol="0">
            <a:spAutoFit/>
          </a:bodyPr>
          <a:lstStyle/>
          <a:p>
            <a:r>
              <a:rPr lang="en-US" sz="3200" b="1">
                <a:solidFill>
                  <a:schemeClr val="bg1"/>
                </a:solidFill>
              </a:rPr>
              <a:t>Reservations, Events, and Attendees</a:t>
            </a:r>
          </a:p>
          <a:p>
            <a:endParaRPr lang="en-US" sz="3200" b="1"/>
          </a:p>
        </p:txBody>
      </p:sp>
      <p:pic>
        <p:nvPicPr>
          <p:cNvPr id="12"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r="3366" b="-199"/>
          <a:stretch/>
        </p:blipFill>
        <p:spPr>
          <a:xfrm>
            <a:off x="4021476" y="1246253"/>
            <a:ext cx="4237352" cy="4392015"/>
          </a:xfrm>
        </p:spPr>
      </p:pic>
      <p:sp>
        <p:nvSpPr>
          <p:cNvPr id="18" name="TextBox 17"/>
          <p:cNvSpPr txBox="1"/>
          <p:nvPr/>
        </p:nvSpPr>
        <p:spPr>
          <a:xfrm>
            <a:off x="112270" y="1676400"/>
            <a:ext cx="2686052" cy="4801314"/>
          </a:xfrm>
          <a:prstGeom prst="rect">
            <a:avLst/>
          </a:prstGeom>
          <a:noFill/>
        </p:spPr>
        <p:txBody>
          <a:bodyPr wrap="square" lIns="91440" tIns="45720" rIns="91440" bIns="45720" rtlCol="0" anchor="t">
            <a:spAutoFit/>
          </a:bodyPr>
          <a:lstStyle/>
          <a:p>
            <a:r>
              <a:rPr lang="en-US" b="1">
                <a:solidFill>
                  <a:schemeClr val="bg1"/>
                </a:solidFill>
              </a:rPr>
              <a:t>Reservation</a:t>
            </a:r>
          </a:p>
          <a:p>
            <a:pPr marL="285750" indent="-285750">
              <a:buFontTx/>
              <a:buChar char="-"/>
            </a:pPr>
            <a:r>
              <a:rPr lang="en-US">
                <a:solidFill>
                  <a:schemeClr val="bg1"/>
                </a:solidFill>
              </a:rPr>
              <a:t>Contains event ID, type of reservation, and attendees.</a:t>
            </a:r>
            <a:endParaRPr lang="en-US">
              <a:solidFill>
                <a:schemeClr val="bg1"/>
              </a:solidFill>
              <a:cs typeface="Calibri"/>
            </a:endParaRPr>
          </a:p>
          <a:p>
            <a:pPr marL="285750" indent="-285750">
              <a:buFontTx/>
              <a:buChar char="-"/>
            </a:pPr>
            <a:endParaRPr lang="en-US" b="1">
              <a:solidFill>
                <a:schemeClr val="bg1"/>
              </a:solidFill>
            </a:endParaRPr>
          </a:p>
          <a:p>
            <a:r>
              <a:rPr lang="en-US" b="1">
                <a:solidFill>
                  <a:schemeClr val="bg1"/>
                </a:solidFill>
              </a:rPr>
              <a:t>Event</a:t>
            </a:r>
            <a:endParaRPr lang="en-US">
              <a:solidFill>
                <a:schemeClr val="bg1"/>
              </a:solidFill>
            </a:endParaRPr>
          </a:p>
          <a:p>
            <a:pPr marL="285750" indent="-285750">
              <a:buFontTx/>
              <a:buChar char="-"/>
            </a:pPr>
            <a:r>
              <a:rPr lang="en-US">
                <a:solidFill>
                  <a:schemeClr val="bg1"/>
                </a:solidFill>
              </a:rPr>
              <a:t>Contains </a:t>
            </a:r>
            <a:r>
              <a:rPr lang="en-US" err="1">
                <a:solidFill>
                  <a:schemeClr val="bg1"/>
                </a:solidFill>
              </a:rPr>
              <a:t>EventID</a:t>
            </a:r>
            <a:r>
              <a:rPr lang="en-US">
                <a:solidFill>
                  <a:schemeClr val="bg1"/>
                </a:solidFill>
              </a:rPr>
              <a:t>, </a:t>
            </a:r>
            <a:r>
              <a:rPr lang="en-US" err="1">
                <a:solidFill>
                  <a:schemeClr val="bg1"/>
                </a:solidFill>
              </a:rPr>
              <a:t>EventName</a:t>
            </a:r>
            <a:r>
              <a:rPr lang="en-US">
                <a:solidFill>
                  <a:schemeClr val="bg1"/>
                </a:solidFill>
              </a:rPr>
              <a:t>, Start/End times.</a:t>
            </a:r>
            <a:endParaRPr lang="en-US">
              <a:solidFill>
                <a:schemeClr val="bg1"/>
              </a:solidFill>
              <a:cs typeface="Calibri"/>
            </a:endParaRPr>
          </a:p>
          <a:p>
            <a:pPr marL="285750" indent="-285750">
              <a:buFontTx/>
              <a:buChar char="-"/>
            </a:pPr>
            <a:r>
              <a:rPr lang="en-US">
                <a:solidFill>
                  <a:schemeClr val="bg1"/>
                </a:solidFill>
              </a:rPr>
              <a:t>Referred to with </a:t>
            </a:r>
            <a:r>
              <a:rPr lang="en-US" err="1">
                <a:solidFill>
                  <a:schemeClr val="bg1"/>
                </a:solidFill>
              </a:rPr>
              <a:t>TypeID</a:t>
            </a:r>
            <a:r>
              <a:rPr lang="en-US">
                <a:solidFill>
                  <a:schemeClr val="bg1"/>
                </a:solidFill>
              </a:rPr>
              <a:t> for type of event or </a:t>
            </a:r>
            <a:r>
              <a:rPr lang="en-US" err="1">
                <a:solidFill>
                  <a:schemeClr val="bg1"/>
                </a:solidFill>
              </a:rPr>
              <a:t>RecurID</a:t>
            </a:r>
            <a:r>
              <a:rPr lang="en-US">
                <a:solidFill>
                  <a:schemeClr val="bg1"/>
                </a:solidFill>
              </a:rPr>
              <a:t> if the event is recurring.</a:t>
            </a:r>
            <a:endParaRPr lang="en-US">
              <a:solidFill>
                <a:schemeClr val="bg1"/>
              </a:solidFill>
              <a:cs typeface="Calibri"/>
            </a:endParaRPr>
          </a:p>
          <a:p>
            <a:pPr marL="285750" indent="-285750">
              <a:buFontTx/>
              <a:buChar char="-"/>
            </a:pPr>
            <a:endParaRPr lang="en-US">
              <a:solidFill>
                <a:schemeClr val="bg1"/>
              </a:solidFill>
            </a:endParaRPr>
          </a:p>
          <a:p>
            <a:r>
              <a:rPr lang="en-US" b="1">
                <a:solidFill>
                  <a:schemeClr val="bg1"/>
                </a:solidFill>
              </a:rPr>
              <a:t>Attendee</a:t>
            </a:r>
            <a:endParaRPr lang="en-US" b="1">
              <a:solidFill>
                <a:schemeClr val="bg1"/>
              </a:solidFill>
              <a:cs typeface="Calibri"/>
            </a:endParaRPr>
          </a:p>
          <a:p>
            <a:r>
              <a:rPr lang="en-US">
                <a:solidFill>
                  <a:schemeClr val="bg1"/>
                </a:solidFill>
              </a:rPr>
              <a:t>- Contains attendee name and email address.</a:t>
            </a:r>
            <a:endParaRPr lang="en-US">
              <a:solidFill>
                <a:schemeClr val="bg1"/>
              </a:solidFill>
              <a:cs typeface="Calibri"/>
            </a:endParaRPr>
          </a:p>
        </p:txBody>
      </p:sp>
      <p:pic>
        <p:nvPicPr>
          <p:cNvPr id="2" name="Reservations">
            <a:hlinkClick r:id="" action="ppaction://media"/>
            <a:extLst>
              <a:ext uri="{FF2B5EF4-FFF2-40B4-BE49-F238E27FC236}">
                <a16:creationId xmlns:a16="http://schemas.microsoft.com/office/drawing/2014/main" id="{F9E6374D-D3F7-4C7C-B5A1-42F1564899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2367" y="6148491"/>
            <a:ext cx="730250" cy="730250"/>
          </a:xfrm>
          <a:prstGeom prst="rect">
            <a:avLst/>
          </a:prstGeom>
        </p:spPr>
      </p:pic>
    </p:spTree>
    <p:extLst>
      <p:ext uri="{BB962C8B-B14F-4D97-AF65-F5344CB8AC3E}">
        <p14:creationId xmlns:p14="http://schemas.microsoft.com/office/powerpoint/2010/main" val="212149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p:cNvSpPr txBox="1"/>
          <p:nvPr/>
        </p:nvSpPr>
        <p:spPr>
          <a:xfrm>
            <a:off x="116342" y="25277"/>
            <a:ext cx="2683044" cy="1077218"/>
          </a:xfrm>
          <a:prstGeom prst="rect">
            <a:avLst/>
          </a:prstGeom>
          <a:noFill/>
        </p:spPr>
        <p:txBody>
          <a:bodyPr wrap="square" rtlCol="0">
            <a:spAutoFit/>
          </a:bodyPr>
          <a:lstStyle/>
          <a:p>
            <a:r>
              <a:rPr lang="en-US" sz="3200" b="1">
                <a:solidFill>
                  <a:schemeClr val="bg1"/>
                </a:solidFill>
              </a:rPr>
              <a:t>Appointments</a:t>
            </a:r>
          </a:p>
          <a:p>
            <a:endParaRPr lang="en-US" sz="3200" b="1"/>
          </a:p>
        </p:txBody>
      </p:sp>
      <p:pic>
        <p:nvPicPr>
          <p:cNvPr id="14"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l="45101" r="144"/>
          <a:stretch/>
        </p:blipFill>
        <p:spPr>
          <a:xfrm>
            <a:off x="4537891" y="981404"/>
            <a:ext cx="3302064" cy="4423825"/>
          </a:xfrm>
        </p:spPr>
      </p:pic>
      <p:sp>
        <p:nvSpPr>
          <p:cNvPr id="16" name="TextBox 15"/>
          <p:cNvSpPr txBox="1"/>
          <p:nvPr/>
        </p:nvSpPr>
        <p:spPr>
          <a:xfrm>
            <a:off x="215981" y="920940"/>
            <a:ext cx="2550658" cy="5355312"/>
          </a:xfrm>
          <a:prstGeom prst="rect">
            <a:avLst/>
          </a:prstGeom>
          <a:noFill/>
        </p:spPr>
        <p:txBody>
          <a:bodyPr wrap="square" lIns="91440" tIns="45720" rIns="91440" bIns="45720" rtlCol="0" anchor="t">
            <a:spAutoFit/>
          </a:bodyPr>
          <a:lstStyle/>
          <a:p>
            <a:r>
              <a:rPr lang="en-US">
                <a:solidFill>
                  <a:schemeClr val="bg1"/>
                </a:solidFill>
              </a:rPr>
              <a:t>Appointments are linked to “</a:t>
            </a:r>
            <a:r>
              <a:rPr lang="en-US" err="1">
                <a:solidFill>
                  <a:schemeClr val="bg1"/>
                </a:solidFill>
              </a:rPr>
              <a:t>TypeID</a:t>
            </a:r>
            <a:r>
              <a:rPr lang="en-US">
                <a:solidFill>
                  <a:schemeClr val="bg1"/>
                </a:solidFill>
              </a:rPr>
              <a:t>” and “</a:t>
            </a:r>
            <a:r>
              <a:rPr lang="en-US" err="1">
                <a:solidFill>
                  <a:schemeClr val="bg1"/>
                </a:solidFill>
              </a:rPr>
              <a:t>RecurID</a:t>
            </a:r>
            <a:r>
              <a:rPr lang="en-US">
                <a:solidFill>
                  <a:schemeClr val="bg1"/>
                </a:solidFill>
              </a:rPr>
              <a:t>” in the event container.</a:t>
            </a:r>
          </a:p>
          <a:p>
            <a:endParaRPr lang="en-US">
              <a:solidFill>
                <a:schemeClr val="bg1"/>
              </a:solidFill>
            </a:endParaRPr>
          </a:p>
          <a:p>
            <a:r>
              <a:rPr lang="en-US" b="1">
                <a:solidFill>
                  <a:schemeClr val="bg1"/>
                </a:solidFill>
              </a:rPr>
              <a:t>Appointment Type</a:t>
            </a:r>
            <a:endParaRPr lang="en-US" b="1">
              <a:solidFill>
                <a:schemeClr val="bg1"/>
              </a:solidFill>
              <a:cs typeface="Calibri"/>
            </a:endParaRPr>
          </a:p>
          <a:p>
            <a:pPr marL="285750" indent="-285750">
              <a:buFontTx/>
              <a:buChar char="-"/>
            </a:pPr>
            <a:r>
              <a:rPr lang="en-US">
                <a:solidFill>
                  <a:schemeClr val="bg1"/>
                </a:solidFill>
              </a:rPr>
              <a:t>Contains description of appointment and the type.</a:t>
            </a:r>
            <a:endParaRPr lang="en-US">
              <a:solidFill>
                <a:schemeClr val="bg1"/>
              </a:solidFill>
              <a:cs typeface="Calibri"/>
            </a:endParaRPr>
          </a:p>
          <a:p>
            <a:pPr marL="285750" indent="-285750">
              <a:buFontTx/>
              <a:buChar char="-"/>
            </a:pPr>
            <a:endParaRPr lang="en-US">
              <a:solidFill>
                <a:schemeClr val="bg1"/>
              </a:solidFill>
            </a:endParaRPr>
          </a:p>
          <a:p>
            <a:r>
              <a:rPr lang="en-US" b="1">
                <a:solidFill>
                  <a:schemeClr val="bg1"/>
                </a:solidFill>
              </a:rPr>
              <a:t>Recurring</a:t>
            </a:r>
            <a:endParaRPr lang="en-US" b="1">
              <a:solidFill>
                <a:schemeClr val="bg1"/>
              </a:solidFill>
              <a:cs typeface="Calibri"/>
            </a:endParaRPr>
          </a:p>
          <a:p>
            <a:pPr marL="285750" indent="-285750">
              <a:buFontTx/>
              <a:buChar char="-"/>
            </a:pPr>
            <a:r>
              <a:rPr lang="en-US">
                <a:solidFill>
                  <a:schemeClr val="bg1"/>
                </a:solidFill>
              </a:rPr>
              <a:t>Makes an appointment recurring.</a:t>
            </a:r>
            <a:endParaRPr lang="en-US">
              <a:solidFill>
                <a:schemeClr val="bg1"/>
              </a:solidFill>
              <a:cs typeface="Calibri"/>
            </a:endParaRPr>
          </a:p>
          <a:p>
            <a:pPr marL="285750" indent="-285750">
              <a:buFontTx/>
              <a:buChar char="-"/>
            </a:pPr>
            <a:r>
              <a:rPr lang="en-US">
                <a:solidFill>
                  <a:schemeClr val="bg1"/>
                </a:solidFill>
              </a:rPr>
              <a:t>Contains “Unit” for how often the schedule repeats.</a:t>
            </a:r>
            <a:endParaRPr lang="en-US">
              <a:solidFill>
                <a:schemeClr val="bg1"/>
              </a:solidFill>
              <a:cs typeface="Calibri"/>
            </a:endParaRPr>
          </a:p>
          <a:p>
            <a:pPr marL="285750" indent="-285750">
              <a:buFontTx/>
              <a:buChar char="-"/>
            </a:pPr>
            <a:r>
              <a:rPr lang="en-US">
                <a:solidFill>
                  <a:schemeClr val="bg1"/>
                </a:solidFill>
              </a:rPr>
              <a:t>Accepts the selected days to replicate.</a:t>
            </a:r>
            <a:endParaRPr lang="en-US">
              <a:solidFill>
                <a:schemeClr val="bg1"/>
              </a:solidFill>
              <a:cs typeface="Calibri"/>
            </a:endParaRPr>
          </a:p>
        </p:txBody>
      </p:sp>
      <p:pic>
        <p:nvPicPr>
          <p:cNvPr id="3" name="Appointments">
            <a:hlinkClick r:id="" action="ppaction://media"/>
            <a:extLst>
              <a:ext uri="{FF2B5EF4-FFF2-40B4-BE49-F238E27FC236}">
                <a16:creationId xmlns:a16="http://schemas.microsoft.com/office/drawing/2014/main" id="{9FAFE3CD-3414-4177-B657-C666B5B0B2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2170" y="6130975"/>
            <a:ext cx="730250" cy="730250"/>
          </a:xfrm>
          <a:prstGeom prst="rect">
            <a:avLst/>
          </a:prstGeom>
        </p:spPr>
      </p:pic>
    </p:spTree>
    <p:extLst>
      <p:ext uri="{BB962C8B-B14F-4D97-AF65-F5344CB8AC3E}">
        <p14:creationId xmlns:p14="http://schemas.microsoft.com/office/powerpoint/2010/main" val="105647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l="25221" r="3097" b="288"/>
          <a:stretch/>
        </p:blipFill>
        <p:spPr>
          <a:xfrm>
            <a:off x="4575537" y="416483"/>
            <a:ext cx="2817493" cy="6007248"/>
          </a:xfrm>
          <a:ln>
            <a:solidFill>
              <a:schemeClr val="bg1"/>
            </a:solidFill>
          </a:ln>
        </p:spPr>
      </p:pic>
      <p:sp>
        <p:nvSpPr>
          <p:cNvPr id="18" name="TextBox 17"/>
          <p:cNvSpPr txBox="1"/>
          <p:nvPr/>
        </p:nvSpPr>
        <p:spPr>
          <a:xfrm>
            <a:off x="171448" y="1028245"/>
            <a:ext cx="2686053" cy="4247317"/>
          </a:xfrm>
          <a:prstGeom prst="rect">
            <a:avLst/>
          </a:prstGeom>
          <a:noFill/>
        </p:spPr>
        <p:txBody>
          <a:bodyPr wrap="square" lIns="91440" tIns="45720" rIns="91440" bIns="45720" rtlCol="0" anchor="t">
            <a:spAutoFit/>
          </a:bodyPr>
          <a:lstStyle/>
          <a:p>
            <a:r>
              <a:rPr lang="en-US" b="1" err="1">
                <a:solidFill>
                  <a:schemeClr val="bg1"/>
                </a:solidFill>
              </a:rPr>
              <a:t>ZoomCalendar</a:t>
            </a:r>
            <a:endParaRPr lang="en-US" b="1" err="1">
              <a:solidFill>
                <a:schemeClr val="bg1"/>
              </a:solidFill>
              <a:cs typeface="Calibri"/>
            </a:endParaRPr>
          </a:p>
          <a:p>
            <a:pPr marL="285750" indent="-285750">
              <a:buFontTx/>
              <a:buChar char="-"/>
            </a:pPr>
            <a:r>
              <a:rPr lang="en-US">
                <a:solidFill>
                  <a:schemeClr val="bg1"/>
                </a:solidFill>
              </a:rPr>
              <a:t>Interfaces with zoom account.</a:t>
            </a:r>
            <a:endParaRPr lang="en-US">
              <a:solidFill>
                <a:schemeClr val="bg1"/>
              </a:solidFill>
              <a:cs typeface="Calibri"/>
            </a:endParaRPr>
          </a:p>
          <a:p>
            <a:pPr marL="285750" indent="-285750">
              <a:buFontTx/>
              <a:buChar char="-"/>
            </a:pPr>
            <a:r>
              <a:rPr lang="en-US">
                <a:solidFill>
                  <a:schemeClr val="bg1"/>
                </a:solidFill>
              </a:rPr>
              <a:t>Holds necessary Calendar.</a:t>
            </a:r>
            <a:endParaRPr lang="en-US">
              <a:solidFill>
                <a:schemeClr val="bg1"/>
              </a:solidFill>
              <a:cs typeface="Calibri"/>
            </a:endParaRPr>
          </a:p>
          <a:p>
            <a:pPr marL="285750" indent="-285750">
              <a:buFontTx/>
              <a:buChar char="-"/>
            </a:pPr>
            <a:endParaRPr lang="en-US">
              <a:solidFill>
                <a:schemeClr val="bg1"/>
              </a:solidFill>
            </a:endParaRPr>
          </a:p>
          <a:p>
            <a:r>
              <a:rPr lang="en-US" b="1">
                <a:solidFill>
                  <a:schemeClr val="bg1"/>
                </a:solidFill>
              </a:rPr>
              <a:t>Calendar</a:t>
            </a:r>
            <a:endParaRPr lang="en-US">
              <a:solidFill>
                <a:schemeClr val="bg1"/>
              </a:solidFill>
            </a:endParaRPr>
          </a:p>
          <a:p>
            <a:pPr marL="285750" indent="-285750">
              <a:buFontTx/>
              <a:buChar char="-"/>
            </a:pPr>
            <a:r>
              <a:rPr lang="en-US">
                <a:solidFill>
                  <a:schemeClr val="bg1"/>
                </a:solidFill>
              </a:rPr>
              <a:t>Interfaces with Account.</a:t>
            </a:r>
            <a:endParaRPr lang="en-US">
              <a:solidFill>
                <a:schemeClr val="bg1"/>
              </a:solidFill>
              <a:cs typeface="Calibri"/>
            </a:endParaRPr>
          </a:p>
          <a:p>
            <a:pPr marL="285750" indent="-285750">
              <a:buFontTx/>
              <a:buChar char="-"/>
            </a:pPr>
            <a:r>
              <a:rPr lang="en-US">
                <a:solidFill>
                  <a:schemeClr val="bg1"/>
                </a:solidFill>
              </a:rPr>
              <a:t>Holds Calendar configuration info, availability and event ID.</a:t>
            </a:r>
            <a:endParaRPr lang="en-US">
              <a:solidFill>
                <a:schemeClr val="bg1"/>
              </a:solidFill>
              <a:cs typeface="Calibri"/>
            </a:endParaRPr>
          </a:p>
          <a:p>
            <a:pPr marL="285750" indent="-285750">
              <a:buFontTx/>
              <a:buChar char="-"/>
            </a:pPr>
            <a:r>
              <a:rPr lang="en-US">
                <a:solidFill>
                  <a:schemeClr val="bg1"/>
                </a:solidFill>
              </a:rPr>
              <a:t>Can be changed by user or Admin.</a:t>
            </a:r>
            <a:endParaRPr lang="en-US">
              <a:solidFill>
                <a:schemeClr val="bg1"/>
              </a:solidFill>
              <a:cs typeface="Calibri"/>
            </a:endParaRPr>
          </a:p>
        </p:txBody>
      </p:sp>
      <p:sp>
        <p:nvSpPr>
          <p:cNvPr id="2" name="Rectangle 1">
            <a:extLst>
              <a:ext uri="{FF2B5EF4-FFF2-40B4-BE49-F238E27FC236}">
                <a16:creationId xmlns:a16="http://schemas.microsoft.com/office/drawing/2014/main" id="{C5B28432-D89A-B24A-9FEA-7504FC8957FD}"/>
              </a:ext>
            </a:extLst>
          </p:cNvPr>
          <p:cNvSpPr/>
          <p:nvPr/>
        </p:nvSpPr>
        <p:spPr>
          <a:xfrm>
            <a:off x="171163" y="227276"/>
            <a:ext cx="2267237" cy="584775"/>
          </a:xfrm>
          <a:prstGeom prst="rect">
            <a:avLst/>
          </a:prstGeom>
        </p:spPr>
        <p:txBody>
          <a:bodyPr wrap="square">
            <a:spAutoFit/>
          </a:bodyPr>
          <a:lstStyle/>
          <a:p>
            <a:r>
              <a:rPr lang="en-US" sz="3200" b="1">
                <a:solidFill>
                  <a:schemeClr val="bg1"/>
                </a:solidFill>
              </a:rPr>
              <a:t>Calendars</a:t>
            </a:r>
          </a:p>
        </p:txBody>
      </p:sp>
      <p:pic>
        <p:nvPicPr>
          <p:cNvPr id="3" name="Calendar">
            <a:hlinkClick r:id="" action="ppaction://media"/>
            <a:extLst>
              <a:ext uri="{FF2B5EF4-FFF2-40B4-BE49-F238E27FC236}">
                <a16:creationId xmlns:a16="http://schemas.microsoft.com/office/drawing/2014/main" id="{E00CB988-E9D1-4E17-9D48-A21704D55A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1186" y="6130976"/>
            <a:ext cx="730250" cy="730250"/>
          </a:xfrm>
          <a:prstGeom prst="rect">
            <a:avLst/>
          </a:prstGeom>
        </p:spPr>
      </p:pic>
      <p:sp>
        <p:nvSpPr>
          <p:cNvPr id="4" name="Rectangle 3">
            <a:extLst>
              <a:ext uri="{FF2B5EF4-FFF2-40B4-BE49-F238E27FC236}">
                <a16:creationId xmlns:a16="http://schemas.microsoft.com/office/drawing/2014/main" id="{AAB0D21A-7A7F-4E8E-90CE-38CA8150BBEE}"/>
              </a:ext>
            </a:extLst>
          </p:cNvPr>
          <p:cNvSpPr/>
          <p:nvPr/>
        </p:nvSpPr>
        <p:spPr>
          <a:xfrm>
            <a:off x="4514632" y="937867"/>
            <a:ext cx="286836" cy="1112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19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8950" y="0"/>
            <a:ext cx="6118093"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5902" y="1839884"/>
            <a:ext cx="6118095"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90134" y="832294"/>
            <a:ext cx="6857999" cy="5192552"/>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435101" y="365125"/>
            <a:ext cx="7080249" cy="1325563"/>
          </a:xfrm>
        </p:spPr>
        <p:txBody>
          <a:bodyPr>
            <a:normAutofit/>
          </a:bodyPr>
          <a:lstStyle/>
          <a:p>
            <a:r>
              <a:rPr lang="en-US" sz="4700"/>
              <a:t>Object</a:t>
            </a:r>
            <a:r>
              <a:rPr lang="en-US" sz="4700">
                <a:solidFill>
                  <a:schemeClr val="bg1"/>
                </a:solidFill>
              </a:rPr>
              <a:t>ives</a:t>
            </a:r>
          </a:p>
        </p:txBody>
      </p:sp>
      <p:graphicFrame>
        <p:nvGraphicFramePr>
          <p:cNvPr id="7" name="Content Placeholder 1">
            <a:extLst>
              <a:ext uri="{FF2B5EF4-FFF2-40B4-BE49-F238E27FC236}">
                <a16:creationId xmlns:a16="http://schemas.microsoft.com/office/drawing/2014/main" id="{EE53A029-F935-4F7A-BF99-B45F1304AC92}"/>
              </a:ext>
            </a:extLst>
          </p:cNvPr>
          <p:cNvGraphicFramePr>
            <a:graphicFrameLocks noGrp="1"/>
          </p:cNvGraphicFramePr>
          <p:nvPr>
            <p:ph idx="1"/>
            <p:extLst>
              <p:ext uri="{D42A27DB-BD31-4B8C-83A1-F6EECF244321}">
                <p14:modId xmlns:p14="http://schemas.microsoft.com/office/powerpoint/2010/main" val="31103067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pr 7, 2021 at 7:49:27 PM" descr="Audio Recording Apr 7, 2021 at 7:49:27 PM">
            <a:hlinkClick r:id="" action="ppaction://media"/>
            <a:extLst>
              <a:ext uri="{FF2B5EF4-FFF2-40B4-BE49-F238E27FC236}">
                <a16:creationId xmlns:a16="http://schemas.microsoft.com/office/drawing/2014/main" id="{8EA0DB30-B9B3-5D43-A378-C54D27EBF37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70770" y="6313442"/>
            <a:ext cx="545670" cy="545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7673" y="348865"/>
            <a:ext cx="7288583" cy="1576446"/>
          </a:xfrm>
        </p:spPr>
        <p:txBody>
          <a:bodyPr anchor="ctr">
            <a:normAutofit/>
          </a:bodyPr>
          <a:lstStyle/>
          <a:p>
            <a:r>
              <a:rPr lang="en-US" sz="3500">
                <a:solidFill>
                  <a:srgbClr val="FFFFFF"/>
                </a:solidFill>
              </a:rPr>
              <a:t>Technologies Used</a:t>
            </a:r>
          </a:p>
        </p:txBody>
      </p:sp>
      <p:graphicFrame>
        <p:nvGraphicFramePr>
          <p:cNvPr id="5" name="Content Placeholder 2">
            <a:extLst>
              <a:ext uri="{FF2B5EF4-FFF2-40B4-BE49-F238E27FC236}">
                <a16:creationId xmlns:a16="http://schemas.microsoft.com/office/drawing/2014/main" id="{4B9B70E0-7A4E-4F69-A87B-C619A5CFAB7A}"/>
              </a:ext>
            </a:extLst>
          </p:cNvPr>
          <p:cNvGraphicFramePr>
            <a:graphicFrameLocks noGrp="1"/>
          </p:cNvGraphicFramePr>
          <p:nvPr>
            <p:ph idx="1"/>
            <p:extLst>
              <p:ext uri="{D42A27DB-BD31-4B8C-83A1-F6EECF244321}">
                <p14:modId xmlns:p14="http://schemas.microsoft.com/office/powerpoint/2010/main" val="1980945918"/>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pr 7, 2021 at 7:54:14 PM" descr="Audio Recording Apr 7, 2021 at 7:54:14 PM">
            <a:hlinkClick r:id="" action="ppaction://media"/>
            <a:extLst>
              <a:ext uri="{FF2B5EF4-FFF2-40B4-BE49-F238E27FC236}">
                <a16:creationId xmlns:a16="http://schemas.microsoft.com/office/drawing/2014/main" id="{BBF6F420-6B88-1E48-ABCD-C774324331C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38810" y="6348823"/>
            <a:ext cx="506984" cy="5069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Initial </a:t>
            </a:r>
            <a:r>
              <a:rPr lang="en-US" sz="3500">
                <a:solidFill>
                  <a:srgbClr val="FFFFFF"/>
                </a:solidFill>
              </a:rPr>
              <a:t>Website Look</a:t>
            </a:r>
            <a:endParaRPr lang="en-US" sz="3500" kern="1200">
              <a:solidFill>
                <a:srgbClr val="FFFFFF"/>
              </a:solidFill>
              <a:latin typeface="+mj-lt"/>
              <a:ea typeface="+mj-ea"/>
              <a:cs typeface="+mj-cs"/>
            </a:endParaRPr>
          </a:p>
        </p:txBody>
      </p:sp>
      <p:pic>
        <p:nvPicPr>
          <p:cNvPr id="9" name="Picture 9" descr="Graphical user interface, text, application&#10;&#10;Description automatically generated">
            <a:extLst>
              <a:ext uri="{FF2B5EF4-FFF2-40B4-BE49-F238E27FC236}">
                <a16:creationId xmlns:a16="http://schemas.microsoft.com/office/drawing/2014/main" id="{2174B992-926C-4D43-981E-8B922976A55B}"/>
              </a:ext>
            </a:extLst>
          </p:cNvPr>
          <p:cNvPicPr>
            <a:picLocks noGrp="1" noChangeAspect="1"/>
          </p:cNvPicPr>
          <p:nvPr>
            <p:ph idx="1"/>
          </p:nvPr>
        </p:nvPicPr>
        <p:blipFill>
          <a:blip r:embed="rId4"/>
          <a:stretch>
            <a:fillRect/>
          </a:stretch>
        </p:blipFill>
        <p:spPr>
          <a:xfrm>
            <a:off x="3791653" y="2090541"/>
            <a:ext cx="4629150" cy="3238500"/>
          </a:xfrm>
        </p:spPr>
      </p:pic>
      <p:pic>
        <p:nvPicPr>
          <p:cNvPr id="5" name="InitialLook">
            <a:hlinkClick r:id="" action="ppaction://media"/>
            <a:extLst>
              <a:ext uri="{FF2B5EF4-FFF2-40B4-BE49-F238E27FC236}">
                <a16:creationId xmlns:a16="http://schemas.microsoft.com/office/drawing/2014/main" id="{44AE9CCE-EF5E-46BA-9072-9579A4A2DE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0727" y="612406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2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Overview </a:t>
            </a:r>
            <a:r>
              <a:rPr lang="en-US" sz="3500">
                <a:solidFill>
                  <a:srgbClr val="FFFFFF"/>
                </a:solidFill>
              </a:rPr>
              <a:t>Diagram</a:t>
            </a:r>
            <a:endParaRPr lang="en-US" sz="3500" kern="1200">
              <a:solidFill>
                <a:srgbClr val="FFFFFF"/>
              </a:solidFill>
              <a:latin typeface="+mj-lt"/>
              <a:cs typeface="Calibri Light"/>
            </a:endParaRPr>
          </a:p>
        </p:txBody>
      </p:sp>
      <p:pic>
        <p:nvPicPr>
          <p:cNvPr id="4" name="Content Placeholder 3" descr="Requirements and Overview - Overview.png"/>
          <p:cNvPicPr>
            <a:picLocks noGrp="1" noChangeAspect="1"/>
          </p:cNvPicPr>
          <p:nvPr>
            <p:ph idx="1"/>
          </p:nvPr>
        </p:nvPicPr>
        <p:blipFill>
          <a:blip r:embed="rId4" cstate="print"/>
          <a:stretch>
            <a:fillRect/>
          </a:stretch>
        </p:blipFill>
        <p:spPr>
          <a:xfrm>
            <a:off x="3376821" y="1524048"/>
            <a:ext cx="5419311" cy="3809904"/>
          </a:xfrm>
          <a:prstGeom prst="rect">
            <a:avLst/>
          </a:prstGeom>
        </p:spPr>
      </p:pic>
      <p:pic>
        <p:nvPicPr>
          <p:cNvPr id="2" name="OverviewDiagram">
            <a:hlinkClick r:id="" action="ppaction://media"/>
            <a:extLst>
              <a:ext uri="{FF2B5EF4-FFF2-40B4-BE49-F238E27FC236}">
                <a16:creationId xmlns:a16="http://schemas.microsoft.com/office/drawing/2014/main" id="{223F7C70-C363-4A86-AAB3-49D58DBA1D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5172" y="612406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7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Password Reset </a:t>
            </a:r>
            <a:r>
              <a:rPr lang="en-US" sz="3500">
                <a:solidFill>
                  <a:srgbClr val="FFFFFF"/>
                </a:solidFill>
              </a:rPr>
              <a:t>Page</a:t>
            </a:r>
            <a:endParaRPr lang="en-US" sz="3500" kern="1200">
              <a:solidFill>
                <a:srgbClr val="FFFFFF"/>
              </a:solidFill>
              <a:latin typeface="+mj-lt"/>
              <a:ea typeface="+mj-ea"/>
              <a:cs typeface="+mj-cs"/>
            </a:endParaRPr>
          </a:p>
        </p:txBody>
      </p:sp>
      <p:pic>
        <p:nvPicPr>
          <p:cNvPr id="2" name="Picture 1">
            <a:extLst>
              <a:ext uri="{FF2B5EF4-FFF2-40B4-BE49-F238E27FC236}">
                <a16:creationId xmlns:a16="http://schemas.microsoft.com/office/drawing/2014/main" id="{6B9FDC25-192A-6C4B-AEC5-4E81C8AB5342}"/>
              </a:ext>
            </a:extLst>
          </p:cNvPr>
          <p:cNvPicPr>
            <a:picLocks noChangeAspect="1"/>
          </p:cNvPicPr>
          <p:nvPr/>
        </p:nvPicPr>
        <p:blipFill>
          <a:blip r:embed="rId4"/>
          <a:stretch>
            <a:fillRect/>
          </a:stretch>
        </p:blipFill>
        <p:spPr>
          <a:xfrm>
            <a:off x="3376821" y="1841205"/>
            <a:ext cx="5419311" cy="3175589"/>
          </a:xfrm>
          <a:prstGeom prst="rect">
            <a:avLst/>
          </a:prstGeom>
        </p:spPr>
      </p:pic>
      <p:pic>
        <p:nvPicPr>
          <p:cNvPr id="4" name="PasswordResetPage">
            <a:hlinkClick r:id="" action="ppaction://media"/>
            <a:extLst>
              <a:ext uri="{FF2B5EF4-FFF2-40B4-BE49-F238E27FC236}">
                <a16:creationId xmlns:a16="http://schemas.microsoft.com/office/drawing/2014/main" id="{300DE6E1-FA82-4915-84CC-F7AC4E8FCF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3816" y="612406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Password Reset Diagram</a:t>
            </a:r>
          </a:p>
        </p:txBody>
      </p:sp>
      <p:pic>
        <p:nvPicPr>
          <p:cNvPr id="4" name="Content Placeholder 3" descr="Password Reset.png"/>
          <p:cNvPicPr>
            <a:picLocks noGrp="1" noChangeAspect="1"/>
          </p:cNvPicPr>
          <p:nvPr>
            <p:ph idx="1"/>
          </p:nvPr>
        </p:nvPicPr>
        <p:blipFill>
          <a:blip r:embed="rId4" cstate="print"/>
          <a:stretch>
            <a:fillRect/>
          </a:stretch>
        </p:blipFill>
        <p:spPr>
          <a:xfrm>
            <a:off x="3965687" y="467208"/>
            <a:ext cx="4241578" cy="5923584"/>
          </a:xfrm>
          <a:prstGeom prst="rect">
            <a:avLst/>
          </a:prstGeom>
        </p:spPr>
      </p:pic>
      <p:pic>
        <p:nvPicPr>
          <p:cNvPr id="2" name="PasswordResetDiagram">
            <a:hlinkClick r:id="" action="ppaction://media"/>
            <a:extLst>
              <a:ext uri="{FF2B5EF4-FFF2-40B4-BE49-F238E27FC236}">
                <a16:creationId xmlns:a16="http://schemas.microsoft.com/office/drawing/2014/main" id="{3EA65D48-6078-4804-8749-5408C702D0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6905" y="6130848"/>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200" kern="1200">
                <a:solidFill>
                  <a:srgbClr val="FFFFFF"/>
                </a:solidFill>
                <a:latin typeface="+mj-lt"/>
                <a:ea typeface="+mj-ea"/>
                <a:cs typeface="+mj-cs"/>
              </a:rPr>
              <a:t>Registration Page</a:t>
            </a:r>
          </a:p>
        </p:txBody>
      </p:sp>
      <p:pic>
        <p:nvPicPr>
          <p:cNvPr id="5" name="Picture 4">
            <a:extLst>
              <a:ext uri="{FF2B5EF4-FFF2-40B4-BE49-F238E27FC236}">
                <a16:creationId xmlns:a16="http://schemas.microsoft.com/office/drawing/2014/main" id="{5F75D968-93BD-D14E-AFEA-BE2B949E221E}"/>
              </a:ext>
            </a:extLst>
          </p:cNvPr>
          <p:cNvPicPr>
            <a:picLocks noChangeAspect="1"/>
          </p:cNvPicPr>
          <p:nvPr/>
        </p:nvPicPr>
        <p:blipFill>
          <a:blip r:embed="rId4"/>
          <a:stretch>
            <a:fillRect/>
          </a:stretch>
        </p:blipFill>
        <p:spPr>
          <a:xfrm>
            <a:off x="3376821" y="1363630"/>
            <a:ext cx="5419311" cy="4130739"/>
          </a:xfrm>
          <a:prstGeom prst="rect">
            <a:avLst/>
          </a:prstGeom>
        </p:spPr>
      </p:pic>
      <p:pic>
        <p:nvPicPr>
          <p:cNvPr id="2" name="RegPage">
            <a:hlinkClick r:id="" action="ppaction://media"/>
            <a:extLst>
              <a:ext uri="{FF2B5EF4-FFF2-40B4-BE49-F238E27FC236}">
                <a16:creationId xmlns:a16="http://schemas.microsoft.com/office/drawing/2014/main" id="{A0D9C518-924F-461E-AF86-B23D45D8F0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3816" y="612455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Calendar Project</vt:lpstr>
      <vt:lpstr>Calendar Project Introduction</vt:lpstr>
      <vt:lpstr>Objectives</vt:lpstr>
      <vt:lpstr>Technologies Used</vt:lpstr>
      <vt:lpstr>Initial Website Look</vt:lpstr>
      <vt:lpstr>Overview Diagram</vt:lpstr>
      <vt:lpstr>Password Reset Page</vt:lpstr>
      <vt:lpstr>Password Reset Diagram</vt:lpstr>
      <vt:lpstr>Registration Page</vt:lpstr>
      <vt:lpstr>Registration Page Diagram</vt:lpstr>
      <vt:lpstr>Login Protected Page In Use</vt:lpstr>
      <vt:lpstr>Admin Part Functions Page</vt:lpstr>
      <vt:lpstr>Admin Part Diagram</vt:lpstr>
      <vt:lpstr>User Part Page</vt:lpstr>
      <vt:lpstr>User Part Diagram</vt:lpstr>
      <vt:lpstr>Zoom API Page</vt:lpstr>
      <vt:lpstr>Zoom API Diagram</vt:lpstr>
      <vt:lpstr>Data Model Diagram</vt:lpstr>
      <vt:lpstr>Data Model Description 1of 3</vt:lpstr>
      <vt:lpstr>Data Model Description 2 of 3</vt:lpstr>
      <vt:lpstr>Data Model Description 3 of 3</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“Calendar Project”</dc:title>
  <dc:creator>Owner</dc:creator>
  <cp:revision>6</cp:revision>
  <dcterms:created xsi:type="dcterms:W3CDTF">2006-08-16T00:00:00Z</dcterms:created>
  <dcterms:modified xsi:type="dcterms:W3CDTF">2021-04-08T21:16:59Z</dcterms:modified>
</cp:coreProperties>
</file>